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1" r:id="rId2"/>
    <p:sldId id="422" r:id="rId3"/>
    <p:sldId id="423" r:id="rId4"/>
    <p:sldId id="424" r:id="rId5"/>
    <p:sldId id="425" r:id="rId6"/>
    <p:sldId id="426" r:id="rId7"/>
    <p:sldId id="429" r:id="rId8"/>
    <p:sldId id="40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071F0-4669-46E7-8843-6E4ACABA946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55E3E-B535-4489-A965-80D644F114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01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B2C321-CE8B-A27C-DCA2-CA87E7DBC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EB84C9A-4090-2A59-DF59-2E0F81F5A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FB3993-10B7-9219-DDB9-5A93807A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074A50-3566-DD7A-606E-217E260E5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4E523C-A987-3DF6-5E5C-650D1383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09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991106-2848-5B11-E860-FB92CF65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712E80-9D7F-7620-210B-76ACC068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8FA5A1-2704-9D83-9D7B-6B758455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A84D3E-3D05-954E-54F8-BC2BA806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C70099-DC15-67A7-8EA2-DFF96DEC6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54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0854459-3714-2FBF-C807-01B55A069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78B9D2-B2FC-8843-D2DE-4766F478D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E55A21-8F36-67C8-038C-BC34A83E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239C47-6EC5-C1C7-E3B6-B58E513F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463887-6CB7-77AA-2736-19C8A2A1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380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04C286-373E-F0AF-A989-28F24B95A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430" y="60074"/>
            <a:ext cx="2952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41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38200" y="1049020"/>
            <a:ext cx="1581150" cy="466090"/>
            <a:chOff x="892" y="827"/>
            <a:chExt cx="2490" cy="734"/>
          </a:xfrm>
        </p:grpSpPr>
        <p:sp>
          <p:nvSpPr>
            <p:cNvPr id="7" name="圆角矩形标注 6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30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59183D-F463-DF7F-3EC9-A0779899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E51925-CCB5-D92C-EC5B-5AC7E67B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72DFD1-4713-450B-F727-AFEFB247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4E2CE2-252E-8E28-2D0A-4ABA3466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CB925F-F248-5897-F60D-D04929BF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14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3EA54D-3824-E895-585E-E29A6777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5A72F2-273B-B9F1-7B04-C85DE5B03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2679D3-A9A0-3A6E-D029-6BE625BC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87AD32-5CF5-BE12-15F8-0422B457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6804D3-19C8-17D5-8CD0-E40FCE04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116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BCEEA7-81AB-1DE1-3B60-3AE80F74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92D2BE-D472-A173-8E72-C894E194F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9901C5-65AA-F92A-1C62-6A0B7F914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DCC8B9-1227-67C5-C167-C6DEDB718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8B95C4-998E-C4FF-C817-9968EA01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2D7142-D0E5-4835-2877-0FB23160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5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C0A164-D117-534C-7E66-1587B2DD6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AB06EE-466A-FEE8-807F-CD7FF31BF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B3F843-03F2-CB55-0D95-47E0AA5E8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889699A-94F0-3E31-DA9E-222DA0C44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04669F-DAAE-876C-7777-6743DF884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2866E9A-436C-9AC3-188E-E55F6467E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BE88095-29A6-815D-89CF-BA7A6073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A2F509-D70D-449D-0D36-94B7E518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14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F81604-2EB5-DDF4-F575-941C4A27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82E82DD-CBD1-148B-DB5C-2E7A97D7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FBBFE-43D5-67EC-18FA-0F0D27FF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91B255-C704-366D-11EB-1C5507C0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32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786119-14CA-2FB5-A66B-B8B31B32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8CAB4CA-3B7B-DCF9-CB6E-12E289D9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E3F105-C3AA-16B3-11E0-6923B527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584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0FC3CB-6DCD-F73B-6D60-609AC9E6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7CB795-ABB1-2C33-0486-BFD453009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4FBE334-FBD4-960C-8AC5-FA7F41AF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2824DB-9487-85FC-ADB9-F0836349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91AEDB-8FCB-1669-280E-D6500C5C0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95C128-1431-E88D-C8BF-B13507EBF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37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0FC477-5A0E-D80B-6C59-3A484270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691F60-C047-183A-BD9C-A9F6588B8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D97ED12-F0FA-146E-96E0-D0065AB2A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03D7BC-39D5-3129-EE52-306F9E4F5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C1B22C-153B-1518-934F-8CFFFD65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D2C0B1-57BA-CE5B-A38F-52B7FC79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17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BF10A00-A16C-8B1A-1D51-73524AB3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645705-BACE-4826-02B4-EADCDCDC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91477A-96D6-1FDC-9F00-83C696CE3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93A4-550D-4C9A-8DE9-19FC48481322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5C5742-729C-D880-F0FF-B9D06949A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320E4-59C1-BE6D-E84C-52201A2D6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4F556-C461-4DA9-AB85-8EEB6E818F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63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54685" y="240284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祝福》一文主旨意蕴丰富。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(1)祥林嫂是旧中国劳动妇女的典型,她勤劳善良,朴实顽强,但在封建礼教和封建思想占统治地位的旧社会,她被践踏,被迫害,被摧残,以致被旧社会吞噬。面对封建礼教对她的种种迫害,她曾不断地挣扎与反抗,最后还是被封建社会压垮了。小说表现出作者对受压迫妇女的同情,对封建思想、封建礼教的无情揭露。(主要人物、情节角度)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364299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题型3:主旨类探究(以教材《祝福》为例)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143192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(2)小说揭示了辛亥革命的不彻底,文中的“我”以及和“我”一样的启蒙知识分子,对社会的这一现状感到不知所措。(次要人物角度)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(3)小说通过写祥林嫂的婆婆、柳妈、鲁镇的所有人对祥林嫂的态度,以及在开篇和结尾对“祝福”环境的描写,深刻有力地反映出当时人们的愚昧无知和世态炎凉。(环境角度)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1306195"/>
            <a:ext cx="10949305" cy="309372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958830" cy="268986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一、小说常见主旨意蕴(行文目的)</a:t>
            </a:r>
            <a:endParaRPr lang="en-US" altLang="zh-CN" sz="22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1.以小说主要人物的性格特点、道德风貌、品格等揭示人性中的真善美和假恶丑。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2.用故事的形式针砭时弊。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3.通过寓言,寄寓人生哲理。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4.虚构生活经历,反映人物的生存状态和心理状态。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89940" y="3236595"/>
            <a:ext cx="91205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二、主旨类探究题设问形式及审题定向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79780" y="4053205"/>
          <a:ext cx="10346055" cy="2530475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06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　1.(2020年江苏卷)请探究小说结尾画线句中作者的情感态度。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2.(2018年江苏卷)小说叙述了小哥儿俩的日常故事,请探究作者在其中所寄寓的情感态度。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题干中往往有“分析”“评价”“探讨”“看待”“谈谈”等作答动词和“主旨”“意图”“意蕴”“情感”“态度”等表答题方向的名词。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958830" cy="268986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三、解答主旨类探究题“五抓”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1.抓标题。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有的小说标题除了表层意思,还有比喻义、象征义或双关义等,往往隐含着小说的主旨。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2.抓情节。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情节的发展变化是矛盾冲突发展的体现,抓住矛盾冲突可挖掘小说的主旨。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3.抓人物形象。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小说中“主要人物”的际遇遭逢、命运归宿常常与社会生活的本质有关,有揭露作品主题的作用。把握其典型性格及其形成的历史,可窥见作品的主题。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4.抓环境描写。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环境描写往往能以间接的形式表现主题,有时可能带有象征或隐喻性质,可以从中揣摩主题。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5.抓作者的思想倾向。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抓住文本里不同的人、事、物,分别探究作者对他们(或它们)的情感态度;抓住小说中流露作者思想倾向的关键词语或语句,以把握作品的主题。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931481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3 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(2018年江苏卷)(文本见学习任务3例1)小说叙述了小哥儿俩的日常故事,请探究作者在其中所寄寓的情感态度。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0145" y="221996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①对童真童趣的欣赏;②对儿童成长的关注;③对母爱的颂扬;④对和谐家庭氛围的赞许;⑤对善良人性的礼赞。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066101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1.抓标题。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标题“小哥儿俩”风格轻松欢快,暗含作者对童真童趣的喜爱。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2.抓人物形象。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①文中作者对大乖和二乖的动作、语言等描写细致逼真,二人可爱的形象在读者眼前活灵活现,表现了作者对儿童成长的关注。②作者对“妈妈”的着墨虽然不多,但都落在关键处,如“那野猫好像有了身子,不要打太狠了”,大乖和二乖的快乐成长与母亲的关爱是分不开的,这些反映了作者对母爱的颂扬。③文中的爸爸、叔叔、妈妈、厨子等人都是善良和蔼的,他们共同为孩子们创造了快乐温馨的成长环境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4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(2019年江苏卷)阅读下面的文字,完成后面的题目。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11855" y="16986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表　　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林斤澜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8375" y="2797175"/>
            <a:ext cx="10255885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矮凳桥街背后是溪滩。那滩上铺满了大的碎石,开阔到叫人觉着是不毛之地。幸好有一条溪,时宽时窄,自由自在穿过石头滩,带来水草野树,带来生命的欢喜。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滩上走过来两个女人,一前一后,前边的挎着个竹篮子,简直有摇篮般大,里面是衣服,很有点分量,一路拱着腰身,支撑着篮底。后边的女人空着两手,几次伸手前来帮忙,前边的不让。前边的女人看来四十往里,后边的四十以外。前边的女人不走现成的小路,从石头滩上斜插过去,走到一个石头圈起来的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52525" y="668020"/>
            <a:ext cx="93148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小说刻画了两个人物,作者以《表妹》为题,表达了哪些思想感情?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5785" y="1313180"/>
            <a:ext cx="9893935" cy="11296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赞扬了劳动之美;肯定了勤劳致富的观念;赞美了农村所蕴含的勃勃生机;讴歌了正在变革中的伟大时代。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30860" y="2519045"/>
            <a:ext cx="1113599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【解答这类题目,要从时代背景、人物形象、环境氛围、细节描写、语言表达等方面切入研究。题干要求回答“小说刻画了两个人物,作者以《表妹》为题,表达了哪些思想感情”。回答“情感态度”类问题,比较依赖“写了什么”。本文写了表妹和表姐两人在河滩洗衣服时的对话、表妹洗衣服时的劳动情景、表妹承包家庭妇女洗衣店等细节;写了蓬勃发展的社会环境,如“乡下地方比城里好,空气第一新鲜,水也碧清……”。将这些内容与“情”进行连接,就可以得出答案。比如作者在小说中寄寓了对表妹的劳动美的赞扬,寄寓了对通过劳动致富的肯定和鼓励之情,等等。】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宽屏</PresentationFormat>
  <Paragraphs>41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等线</vt:lpstr>
      <vt:lpstr>等线 Light</vt:lpstr>
      <vt:lpstr>仿宋</vt:lpstr>
      <vt:lpstr>楷体</vt:lpstr>
      <vt:lpstr>微软雅黑</vt:lpstr>
      <vt:lpstr>幼圆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振 群</dc:creator>
  <cp:lastModifiedBy>振 群</cp:lastModifiedBy>
  <cp:revision>1</cp:revision>
  <dcterms:created xsi:type="dcterms:W3CDTF">2023-12-20T12:28:13Z</dcterms:created>
  <dcterms:modified xsi:type="dcterms:W3CDTF">2023-12-20T12:28:30Z</dcterms:modified>
</cp:coreProperties>
</file>