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332" r:id="rId2"/>
    <p:sldId id="330" r:id="rId3"/>
    <p:sldId id="259" r:id="rId4"/>
    <p:sldId id="363" r:id="rId5"/>
    <p:sldId id="365" r:id="rId6"/>
    <p:sldId id="364" r:id="rId7"/>
    <p:sldId id="275" r:id="rId8"/>
    <p:sldId id="283" r:id="rId9"/>
    <p:sldId id="285" r:id="rId10"/>
    <p:sldId id="351" r:id="rId11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4" d="100"/>
          <a:sy n="84" d="100"/>
        </p:scale>
        <p:origin x="78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振 群" userId="d13bfb124dca95ef" providerId="LiveId" clId="{B52DF357-62CE-4A86-9B7C-89C0E8B9A025}"/>
    <pc:docChg chg="custSel delSld modSld sldOrd delMainMaster modMainMaster">
      <pc:chgData name="振 群" userId="d13bfb124dca95ef" providerId="LiveId" clId="{B52DF357-62CE-4A86-9B7C-89C0E8B9A025}" dt="2024-08-09T13:10:53.079" v="96"/>
      <pc:docMkLst>
        <pc:docMk/>
      </pc:docMkLst>
      <pc:sldChg chg="modSp mod">
        <pc:chgData name="振 群" userId="d13bfb124dca95ef" providerId="LiveId" clId="{B52DF357-62CE-4A86-9B7C-89C0E8B9A025}" dt="2024-08-09T09:20:01.243" v="4" actId="948"/>
        <pc:sldMkLst>
          <pc:docMk/>
          <pc:sldMk cId="0" sldId="259"/>
        </pc:sldMkLst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259"/>
            <ac:spMk id="7169" creationId="{C28856CE-5F52-7305-6CBA-9920AEA69450}"/>
          </ac:spMkLst>
        </pc:spChg>
        <pc:spChg chg="mod">
          <ac:chgData name="振 群" userId="d13bfb124dca95ef" providerId="LiveId" clId="{B52DF357-62CE-4A86-9B7C-89C0E8B9A025}" dt="2024-08-09T09:20:01.243" v="4" actId="948"/>
          <ac:spMkLst>
            <pc:docMk/>
            <pc:sldMk cId="0" sldId="259"/>
            <ac:spMk id="7170" creationId="{4C36FA5B-4989-8725-7DB1-DBD8A2131BEE}"/>
          </ac:spMkLst>
        </pc:spChg>
      </pc:sldChg>
      <pc:sldChg chg="modSp mod modShow">
        <pc:chgData name="振 群" userId="d13bfb124dca95ef" providerId="LiveId" clId="{B52DF357-62CE-4A86-9B7C-89C0E8B9A025}" dt="2024-08-09T13:09:12.507" v="90" actId="20577"/>
        <pc:sldMkLst>
          <pc:docMk/>
          <pc:sldMk cId="0" sldId="261"/>
        </pc:sldMkLst>
        <pc:spChg chg="mod">
          <ac:chgData name="振 群" userId="d13bfb124dca95ef" providerId="LiveId" clId="{B52DF357-62CE-4A86-9B7C-89C0E8B9A025}" dt="2024-08-09T13:09:12.507" v="90" actId="20577"/>
          <ac:spMkLst>
            <pc:docMk/>
            <pc:sldMk cId="0" sldId="261"/>
            <ac:spMk id="9217" creationId="{7602A518-F15A-42B6-D79E-E7AF02A479AE}"/>
          </ac:spMkLst>
        </pc:spChg>
        <pc:spChg chg="mod">
          <ac:chgData name="振 群" userId="d13bfb124dca95ef" providerId="LiveId" clId="{B52DF357-62CE-4A86-9B7C-89C0E8B9A025}" dt="2024-08-09T09:27:31.679" v="52" actId="948"/>
          <ac:spMkLst>
            <pc:docMk/>
            <pc:sldMk cId="0" sldId="261"/>
            <ac:spMk id="9218" creationId="{2A209D89-0735-085E-C1D9-F60E11036CCD}"/>
          </ac:spMkLst>
        </pc:spChg>
      </pc:sldChg>
      <pc:sldChg chg="modSp mod">
        <pc:chgData name="振 群" userId="d13bfb124dca95ef" providerId="LiveId" clId="{B52DF357-62CE-4A86-9B7C-89C0E8B9A025}" dt="2024-08-09T09:23:41.896" v="18" actId="1076"/>
        <pc:sldMkLst>
          <pc:docMk/>
          <pc:sldMk cId="0" sldId="275"/>
        </pc:sldMkLst>
        <pc:spChg chg="mod">
          <ac:chgData name="振 群" userId="d13bfb124dca95ef" providerId="LiveId" clId="{B52DF357-62CE-4A86-9B7C-89C0E8B9A025}" dt="2024-08-09T09:23:20.264" v="16" actId="14100"/>
          <ac:spMkLst>
            <pc:docMk/>
            <pc:sldMk cId="0" sldId="275"/>
            <ac:spMk id="2" creationId="{8BBFAE4A-114B-FE5A-5DCE-927D3A45FFAE}"/>
          </ac:spMkLst>
        </pc:spChg>
        <pc:spChg chg="mod">
          <ac:chgData name="振 群" userId="d13bfb124dca95ef" providerId="LiveId" clId="{B52DF357-62CE-4A86-9B7C-89C0E8B9A025}" dt="2024-08-09T09:23:41.896" v="18" actId="1076"/>
          <ac:spMkLst>
            <pc:docMk/>
            <pc:sldMk cId="0" sldId="275"/>
            <ac:spMk id="3" creationId="{BE3E7F32-8E0F-AB1B-BA51-F52E946578D9}"/>
          </ac:spMkLst>
        </pc:spChg>
        <pc:spChg chg="mod">
          <ac:chgData name="振 群" userId="d13bfb124dca95ef" providerId="LiveId" clId="{B52DF357-62CE-4A86-9B7C-89C0E8B9A025}" dt="2024-08-09T09:23:07.129" v="15" actId="1076"/>
          <ac:spMkLst>
            <pc:docMk/>
            <pc:sldMk cId="0" sldId="275"/>
            <ac:spMk id="4" creationId="{DCC72EAD-D02A-0B1B-1671-522655E46A7B}"/>
          </ac:spMkLst>
        </pc:spChg>
        <pc:spChg chg="mod">
          <ac:chgData name="振 群" userId="d13bfb124dca95ef" providerId="LiveId" clId="{B52DF357-62CE-4A86-9B7C-89C0E8B9A025}" dt="2024-08-09T09:18:02.395" v="1" actId="27636"/>
          <ac:spMkLst>
            <pc:docMk/>
            <pc:sldMk cId="0" sldId="275"/>
            <ac:spMk id="31746" creationId="{29512212-DC05-C381-FA6C-F76BF46A5C1F}"/>
          </ac:spMkLst>
        </pc:spChg>
      </pc:sldChg>
      <pc:sldChg chg="modSp mod modAnim modShow">
        <pc:chgData name="振 群" userId="d13bfb124dca95ef" providerId="LiveId" clId="{B52DF357-62CE-4A86-9B7C-89C0E8B9A025}" dt="2024-08-09T13:09:00.073" v="89" actId="20577"/>
        <pc:sldMkLst>
          <pc:docMk/>
          <pc:sldMk cId="0" sldId="278"/>
        </pc:sldMkLst>
        <pc:spChg chg="mod">
          <ac:chgData name="振 群" userId="d13bfb124dca95ef" providerId="LiveId" clId="{B52DF357-62CE-4A86-9B7C-89C0E8B9A025}" dt="2024-08-09T13:09:00.073" v="89" actId="20577"/>
          <ac:spMkLst>
            <pc:docMk/>
            <pc:sldMk cId="0" sldId="278"/>
            <ac:spMk id="3" creationId="{BF2B8E3A-B1C7-340D-FB7B-C0F92A00568C}"/>
          </ac:spMkLst>
        </pc:spChg>
      </pc:sldChg>
      <pc:sldChg chg="modSp mod modShow">
        <pc:chgData name="振 群" userId="d13bfb124dca95ef" providerId="LiveId" clId="{B52DF357-62CE-4A86-9B7C-89C0E8B9A025}" dt="2024-08-09T13:08:36.969" v="83" actId="729"/>
        <pc:sldMkLst>
          <pc:docMk/>
          <pc:sldMk cId="0" sldId="279"/>
        </pc:sldMkLst>
        <pc:spChg chg="mod">
          <ac:chgData name="振 群" userId="d13bfb124dca95ef" providerId="LiveId" clId="{B52DF357-62CE-4A86-9B7C-89C0E8B9A025}" dt="2024-08-09T09:27:58.374" v="56" actId="14100"/>
          <ac:spMkLst>
            <pc:docMk/>
            <pc:sldMk cId="0" sldId="279"/>
            <ac:spMk id="39938" creationId="{7A3AB1F2-688F-F4B7-D073-6774A284CC3D}"/>
          </ac:spMkLst>
        </pc:spChg>
      </pc:sldChg>
      <pc:sldChg chg="modSp mod modAnim modShow">
        <pc:chgData name="振 群" userId="d13bfb124dca95ef" providerId="LiveId" clId="{B52DF357-62CE-4A86-9B7C-89C0E8B9A025}" dt="2024-08-09T13:10:53.079" v="96"/>
        <pc:sldMkLst>
          <pc:docMk/>
          <pc:sldMk cId="0" sldId="283"/>
        </pc:sldMkLst>
        <pc:spChg chg="mod">
          <ac:chgData name="振 群" userId="d13bfb124dca95ef" providerId="LiveId" clId="{B52DF357-62CE-4A86-9B7C-89C0E8B9A025}" dt="2024-08-09T09:28:18.110" v="59" actId="20577"/>
          <ac:spMkLst>
            <pc:docMk/>
            <pc:sldMk cId="0" sldId="283"/>
            <ac:spMk id="100" creationId="{76720D6E-F40D-A7E5-B2D2-0860E66490E8}"/>
          </ac:spMkLst>
        </pc:spChg>
      </pc:sldChg>
      <pc:sldChg chg="modSp mod">
        <pc:chgData name="振 群" userId="d13bfb124dca95ef" providerId="LiveId" clId="{B52DF357-62CE-4A86-9B7C-89C0E8B9A025}" dt="2024-08-09T09:29:35.483" v="63" actId="1076"/>
        <pc:sldMkLst>
          <pc:docMk/>
          <pc:sldMk cId="0" sldId="285"/>
        </pc:sldMkLst>
        <pc:spChg chg="mod">
          <ac:chgData name="振 群" userId="d13bfb124dca95ef" providerId="LiveId" clId="{B52DF357-62CE-4A86-9B7C-89C0E8B9A025}" dt="2024-08-09T09:29:35.483" v="63" actId="1076"/>
          <ac:spMkLst>
            <pc:docMk/>
            <pc:sldMk cId="0" sldId="285"/>
            <ac:spMk id="41986" creationId="{9B2798B0-79D0-D88A-764D-EA5C27FFBB8A}"/>
          </ac:spMkLst>
        </pc:spChg>
      </pc:sldChg>
      <pc:sldChg chg="modSp">
        <pc:chgData name="振 群" userId="d13bfb124dca95ef" providerId="LiveId" clId="{B52DF357-62CE-4A86-9B7C-89C0E8B9A025}" dt="2024-08-09T09:18:02.216" v="0"/>
        <pc:sldMkLst>
          <pc:docMk/>
          <pc:sldMk cId="0" sldId="304"/>
        </pc:sldMkLst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04"/>
            <ac:spMk id="2" creationId="{96AC4F81-9CF3-46C7-BEEC-6C154549F4EB}"/>
          </ac:spMkLst>
        </pc:spChg>
      </pc:sldChg>
      <pc:sldChg chg="modSp del mod">
        <pc:chgData name="振 群" userId="d13bfb124dca95ef" providerId="LiveId" clId="{B52DF357-62CE-4A86-9B7C-89C0E8B9A025}" dt="2024-08-09T13:07:48.267" v="80" actId="2696"/>
        <pc:sldMkLst>
          <pc:docMk/>
          <pc:sldMk cId="0" sldId="306"/>
        </pc:sldMkLst>
        <pc:spChg chg="mod">
          <ac:chgData name="振 群" userId="d13bfb124dca95ef" providerId="LiveId" clId="{B52DF357-62CE-4A86-9B7C-89C0E8B9A025}" dt="2024-08-09T09:26:44.519" v="42" actId="113"/>
          <ac:spMkLst>
            <pc:docMk/>
            <pc:sldMk cId="0" sldId="306"/>
            <ac:spMk id="36866" creationId="{A515FC08-2F15-B4EC-FC93-AB4AE6FC337B}"/>
          </ac:spMkLst>
        </pc:spChg>
      </pc:sldChg>
      <pc:sldChg chg="modSp del mod">
        <pc:chgData name="振 群" userId="d13bfb124dca95ef" providerId="LiveId" clId="{B52DF357-62CE-4A86-9B7C-89C0E8B9A025}" dt="2024-08-09T13:07:52.287" v="81" actId="2696"/>
        <pc:sldMkLst>
          <pc:docMk/>
          <pc:sldMk cId="0" sldId="307"/>
        </pc:sldMkLst>
        <pc:spChg chg="mod">
          <ac:chgData name="振 群" userId="d13bfb124dca95ef" providerId="LiveId" clId="{B52DF357-62CE-4A86-9B7C-89C0E8B9A025}" dt="2024-08-09T09:27:10.707" v="48" actId="113"/>
          <ac:spMkLst>
            <pc:docMk/>
            <pc:sldMk cId="0" sldId="307"/>
            <ac:spMk id="37890" creationId="{223106FE-4ADD-7EE4-630A-19D33F7A4CE6}"/>
          </ac:spMkLst>
        </pc:spChg>
      </pc:sldChg>
      <pc:sldChg chg="delSp modSp mod">
        <pc:chgData name="振 群" userId="d13bfb124dca95ef" providerId="LiveId" clId="{B52DF357-62CE-4A86-9B7C-89C0E8B9A025}" dt="2024-08-09T09:18:09.038" v="2" actId="478"/>
        <pc:sldMkLst>
          <pc:docMk/>
          <pc:sldMk cId="0" sldId="330"/>
        </pc:sldMkLst>
        <pc:spChg chg="del mod">
          <ac:chgData name="振 群" userId="d13bfb124dca95ef" providerId="LiveId" clId="{B52DF357-62CE-4A86-9B7C-89C0E8B9A025}" dt="2024-08-09T09:18:09.038" v="2" actId="478"/>
          <ac:spMkLst>
            <pc:docMk/>
            <pc:sldMk cId="0" sldId="330"/>
            <ac:spMk id="26626" creationId="{4EBE2740-66DC-2EBF-8BFE-F674EF213B0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30"/>
            <ac:spMk id="26627" creationId="{53232F7A-0948-36FF-4216-DD059D7D760E}"/>
          </ac:spMkLst>
        </pc:spChg>
      </pc:sldChg>
      <pc:sldChg chg="modSp">
        <pc:chgData name="振 群" userId="d13bfb124dca95ef" providerId="LiveId" clId="{B52DF357-62CE-4A86-9B7C-89C0E8B9A025}" dt="2024-08-09T09:18:02.216" v="0"/>
        <pc:sldMkLst>
          <pc:docMk/>
          <pc:sldMk cId="0" sldId="332"/>
        </pc:sldMkLst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32"/>
            <ac:spMk id="3073" creationId="{F18230AB-0877-36D7-C4C2-29722B1F657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32"/>
            <ac:spMk id="3074" creationId="{50A2E342-D0BE-FC4D-FE70-DC71A01CA3F0}"/>
          </ac:spMkLst>
        </pc:spChg>
      </pc:sldChg>
      <pc:sldChg chg="modSp mod modShow">
        <pc:chgData name="振 群" userId="d13bfb124dca95ef" providerId="LiveId" clId="{B52DF357-62CE-4A86-9B7C-89C0E8B9A025}" dt="2024-08-09T13:08:42.884" v="85" actId="729"/>
        <pc:sldMkLst>
          <pc:docMk/>
          <pc:sldMk cId="0" sldId="333"/>
        </pc:sldMkLst>
        <pc:spChg chg="mod">
          <ac:chgData name="振 群" userId="d13bfb124dca95ef" providerId="LiveId" clId="{B52DF357-62CE-4A86-9B7C-89C0E8B9A025}" dt="2024-08-09T09:26:08.405" v="37" actId="1076"/>
          <ac:spMkLst>
            <pc:docMk/>
            <pc:sldMk cId="0" sldId="333"/>
            <ac:spMk id="34818" creationId="{9E8D46BB-7D17-7C63-0976-7C69E3DE0618}"/>
          </ac:spMkLst>
        </pc:spChg>
        <pc:spChg chg="mod">
          <ac:chgData name="振 群" userId="d13bfb124dca95ef" providerId="LiveId" clId="{B52DF357-62CE-4A86-9B7C-89C0E8B9A025}" dt="2024-08-09T09:25:45.598" v="34" actId="255"/>
          <ac:spMkLst>
            <pc:docMk/>
            <pc:sldMk cId="0" sldId="333"/>
            <ac:spMk id="34819" creationId="{59DB9938-DDEC-9F7B-3E84-630003AB5F25}"/>
          </ac:spMkLst>
        </pc:spChg>
      </pc:sldChg>
      <pc:sldChg chg="modSp mod ord">
        <pc:chgData name="振 群" userId="d13bfb124dca95ef" providerId="LiveId" clId="{B52DF357-62CE-4A86-9B7C-89C0E8B9A025}" dt="2024-08-09T13:07:30.456" v="79"/>
        <pc:sldMkLst>
          <pc:docMk/>
          <pc:sldMk cId="0" sldId="334"/>
        </pc:sldMkLst>
        <pc:spChg chg="mod">
          <ac:chgData name="振 群" userId="d13bfb124dca95ef" providerId="LiveId" clId="{B52DF357-62CE-4A86-9B7C-89C0E8B9A025}" dt="2024-08-09T09:26:00.468" v="36" actId="27636"/>
          <ac:spMkLst>
            <pc:docMk/>
            <pc:sldMk cId="0" sldId="334"/>
            <ac:spMk id="10241" creationId="{87580837-F9A2-F768-B2DE-634C1BE0A6E7}"/>
          </ac:spMkLst>
        </pc:spChg>
      </pc:sldChg>
      <pc:sldChg chg="modSp">
        <pc:chgData name="振 群" userId="d13bfb124dca95ef" providerId="LiveId" clId="{B52DF357-62CE-4A86-9B7C-89C0E8B9A025}" dt="2024-08-09T09:24:21.723" v="21" actId="1076"/>
        <pc:sldMkLst>
          <pc:docMk/>
          <pc:sldMk cId="0" sldId="350"/>
        </pc:sldMkLst>
        <pc:spChg chg="mod">
          <ac:chgData name="振 群" userId="d13bfb124dca95ef" providerId="LiveId" clId="{B52DF357-62CE-4A86-9B7C-89C0E8B9A025}" dt="2024-08-09T09:24:21.723" v="21" actId="1076"/>
          <ac:spMkLst>
            <pc:docMk/>
            <pc:sldMk cId="0" sldId="350"/>
            <ac:spMk id="32770" creationId="{8782D71A-210F-DA45-CE05-0951E01994F2}"/>
          </ac:spMkLst>
        </pc:spChg>
      </pc:sldChg>
      <pc:sldChg chg="modSp mod">
        <pc:chgData name="振 群" userId="d13bfb124dca95ef" providerId="LiveId" clId="{B52DF357-62CE-4A86-9B7C-89C0E8B9A025}" dt="2024-08-09T09:31:10.946" v="75" actId="1076"/>
        <pc:sldMkLst>
          <pc:docMk/>
          <pc:sldMk cId="0" sldId="351"/>
        </pc:sldMkLst>
        <pc:spChg chg="mod">
          <ac:chgData name="振 群" userId="d13bfb124dca95ef" providerId="LiveId" clId="{B52DF357-62CE-4A86-9B7C-89C0E8B9A025}" dt="2024-08-09T09:31:03.376" v="74" actId="1076"/>
          <ac:spMkLst>
            <pc:docMk/>
            <pc:sldMk cId="0" sldId="351"/>
            <ac:spMk id="43010" creationId="{1BDCC008-8477-0F63-CA33-E24626E1B35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51"/>
            <ac:spMk id="43011" creationId="{25E7EAD7-F4D6-C41F-5752-D44EA2B05EFC}"/>
          </ac:spMkLst>
        </pc:spChg>
        <pc:spChg chg="mod">
          <ac:chgData name="振 群" userId="d13bfb124dca95ef" providerId="LiveId" clId="{B52DF357-62CE-4A86-9B7C-89C0E8B9A025}" dt="2024-08-09T09:31:10.946" v="75" actId="1076"/>
          <ac:spMkLst>
            <pc:docMk/>
            <pc:sldMk cId="0" sldId="351"/>
            <ac:spMk id="43012" creationId="{B4553804-8947-0748-C512-6BCF75A7617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51"/>
            <ac:spMk id="43013" creationId="{87D2C683-ACFD-2AD5-B63D-F308BF7F904C}"/>
          </ac:spMkLst>
        </pc:spChg>
      </pc:sldChg>
      <pc:sldChg chg="modSp">
        <pc:chgData name="振 群" userId="d13bfb124dca95ef" providerId="LiveId" clId="{B52DF357-62CE-4A86-9B7C-89C0E8B9A025}" dt="2024-08-09T09:18:02.216" v="0"/>
        <pc:sldMkLst>
          <pc:docMk/>
          <pc:sldMk cId="0" sldId="352"/>
        </pc:sldMkLst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52"/>
            <ac:spMk id="44034" creationId="{CD748FD9-5D44-D155-1BA6-20E1DCC1FCE7}"/>
          </ac:spMkLst>
        </pc:spChg>
      </pc:sldChg>
      <pc:sldChg chg="modSp mod">
        <pc:chgData name="振 群" userId="d13bfb124dca95ef" providerId="LiveId" clId="{B52DF357-62CE-4A86-9B7C-89C0E8B9A025}" dt="2024-08-09T09:20:15.197" v="6" actId="1076"/>
        <pc:sldMkLst>
          <pc:docMk/>
          <pc:sldMk cId="0" sldId="363"/>
        </pc:sldMkLst>
        <pc:spChg chg="mod">
          <ac:chgData name="振 群" userId="d13bfb124dca95ef" providerId="LiveId" clId="{B52DF357-62CE-4A86-9B7C-89C0E8B9A025}" dt="2024-08-09T09:20:15.197" v="6" actId="1076"/>
          <ac:spMkLst>
            <pc:docMk/>
            <pc:sldMk cId="0" sldId="363"/>
            <ac:spMk id="28674" creationId="{3B6E0517-C46C-1201-D00B-2E01145D5C3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k cId="0" sldId="363"/>
            <ac:spMk id="28675" creationId="{FAB1A61F-9C00-AE71-384A-B39CF75C5713}"/>
          </ac:spMkLst>
        </pc:spChg>
      </pc:sldChg>
      <pc:sldChg chg="modSp mod">
        <pc:chgData name="振 群" userId="d13bfb124dca95ef" providerId="LiveId" clId="{B52DF357-62CE-4A86-9B7C-89C0E8B9A025}" dt="2024-08-09T09:21:00.321" v="11" actId="14100"/>
        <pc:sldMkLst>
          <pc:docMk/>
          <pc:sldMk cId="0" sldId="364"/>
        </pc:sldMkLst>
        <pc:spChg chg="mod">
          <ac:chgData name="振 群" userId="d13bfb124dca95ef" providerId="LiveId" clId="{B52DF357-62CE-4A86-9B7C-89C0E8B9A025}" dt="2024-08-09T09:21:00.321" v="11" actId="14100"/>
          <ac:spMkLst>
            <pc:docMk/>
            <pc:sldMk cId="0" sldId="364"/>
            <ac:spMk id="2" creationId="{E8961636-F0E4-6B65-3D39-22779902A123}"/>
          </ac:spMkLst>
        </pc:spChg>
      </pc:sldChg>
      <pc:sldChg chg="modSp">
        <pc:chgData name="振 群" userId="d13bfb124dca95ef" providerId="LiveId" clId="{B52DF357-62CE-4A86-9B7C-89C0E8B9A025}" dt="2024-08-09T09:20:25.846" v="8" actId="14100"/>
        <pc:sldMkLst>
          <pc:docMk/>
          <pc:sldMk cId="0" sldId="365"/>
        </pc:sldMkLst>
        <pc:spChg chg="mod">
          <ac:chgData name="振 群" userId="d13bfb124dca95ef" providerId="LiveId" clId="{B52DF357-62CE-4A86-9B7C-89C0E8B9A025}" dt="2024-08-09T09:20:25.846" v="8" actId="14100"/>
          <ac:spMkLst>
            <pc:docMk/>
            <pc:sldMk cId="0" sldId="365"/>
            <ac:spMk id="13313" creationId="{DB75E11A-3F9F-974A-B2AB-2D9C8EDD9990}"/>
          </ac:spMkLst>
        </pc:spChg>
      </pc:sldChg>
      <pc:sldMasterChg chg="modSp modSldLayout">
        <pc:chgData name="振 群" userId="d13bfb124dca95ef" providerId="LiveId" clId="{B52DF357-62CE-4A86-9B7C-89C0E8B9A025}" dt="2024-08-09T09:18:02.216" v="0"/>
        <pc:sldMasterMkLst>
          <pc:docMk/>
          <pc:sldMasterMk cId="0" sldId="2147483657"/>
        </pc:sldMasterMkLst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2" creationId="{A93D25A5-1050-6FF7-FE27-80AF8F18C0A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3" creationId="{CE85D877-D1F8-9497-72FD-898E553E051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4" creationId="{523A7847-F917-6247-EB04-B0535340FEF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5" creationId="{EEB21664-6E96-4887-2FA8-B6C0B7AEC17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6" creationId="{F09BEEBA-C9A1-64D4-37EA-50CD0AF3598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7" creationId="{4C10AE50-4739-5148-1708-458F75A3F68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8" creationId="{AE781989-6D59-C161-F309-37BE2812180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9" creationId="{F2EF9D13-4CB2-54B7-2F01-7B97F41C400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" creationId="{2627737B-D636-CDE5-57FE-47B51210F23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" creationId="{37F1FAF9-1A5E-204A-4B07-F712E4CF0E1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34" creationId="{D0A9ED62-12FB-A49E-8414-CE0D8120445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35" creationId="{1770240D-AC7F-C69E-BFFA-A81FD932F7C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36" creationId="{0C7DAD24-74B5-A1D5-1786-472291C44C4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37" creationId="{F4F90587-C828-CE99-5124-747B1E0E028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38" creationId="{33811AAF-F66A-FAAA-D83E-1474AD55663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39" creationId="{72B79C67-9F5A-61C4-9441-ACA197D6B37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1" creationId="{2C5939EC-24A4-BCFB-5FAD-2FC3A5848C7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2" creationId="{F5D5770B-912A-3061-C9B8-7CBA086051E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3" creationId="{AF5089BD-B9D1-CED1-EF4D-31E074DA293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4" creationId="{62F9A203-8696-F4C0-0232-9C0F3D1CF82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5" creationId="{8397749F-DA5E-348B-8FFC-C23BD6A5CD6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6" creationId="{30E18708-DF3B-5303-D15A-3DAAFD616E4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7" creationId="{F371269F-050B-3E5F-61B4-717989D592A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8" creationId="{4C35D966-4884-EB00-8400-198535E3665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49" creationId="{A04F2E2F-8532-A34F-98B7-943DEB5128A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0" creationId="{D1F57D73-A3A3-9F3F-59D7-9452B25D8AB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1" creationId="{E97F90DF-3C98-0193-908C-2CD6A785DDB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2" creationId="{38ACB99F-9923-B013-43E0-0030933C481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3" creationId="{2B714BF3-7D46-0A78-5CD3-EE07C369AB2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4" creationId="{B2492317-9907-B608-F6B0-0235487F4C6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5" creationId="{BB98F713-735C-3730-B941-19A838D4062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6" creationId="{6A4C40F7-E9C1-EC32-1F70-08DA62EFB85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7" creationId="{691164FC-9C57-1AC9-1E9C-19BF8160F39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8" creationId="{C5059022-7858-A5A6-25BA-4F48E79D56B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59" creationId="{C9E70D19-E556-7337-B4E7-84337A7C38A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0" creationId="{9DD73111-D459-6800-978C-AD9A3D72DF0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1" creationId="{B293089E-7D4C-BEE3-3F6A-A1484C3324A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2" creationId="{3EB44A71-D66A-EC2C-46CE-F7413C1C2FF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3" creationId="{69BF0962-C107-75B8-F188-2697FBB7AF1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4" creationId="{125B9512-D91E-20EB-65B0-DC620193255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5" creationId="{8CBDC933-792F-92F1-1274-61991E0157C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6" creationId="{E1D66917-BBC8-915B-B69F-F9076797C53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7" creationId="{F1D5982E-81ED-6A35-C13F-45522B2018F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8" creationId="{1C80CCF1-981E-B07E-DA21-B4837CF2D51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69" creationId="{B405CC59-442B-A44C-437A-989CE2658E0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0" creationId="{45093E1D-0464-35D1-C054-A1249499279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1" creationId="{A9475B3E-10DA-C1EE-4570-F279D129544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2" creationId="{5DFC4CE2-6097-D874-2827-40119A143DE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3" creationId="{914E429D-F90A-AB84-4038-5B9D176A0D1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4" creationId="{FDC4D2F7-CCB6-23D0-16CC-71F73BCAA49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5" creationId="{FD59D780-83C9-EE6F-3676-242429166AF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6" creationId="{0FFD9A96-D2F3-5590-5ACC-1E69009040C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7" creationId="{6E08F507-7B2E-E260-D3CA-DBA89A0976E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8" creationId="{E8977ABB-64AB-E73B-F3DD-1E21E380A84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79" creationId="{23FC0029-F659-5A4F-97EA-781B1B3CF3D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0" creationId="{B3EE052C-82E1-1051-B9F3-2D9280C243B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1" creationId="{F31741C6-AF01-EC23-59B0-6E405459D22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2" creationId="{BC08E821-6E1C-66AE-0B58-F96A1974404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3" creationId="{15F11E8B-6E5F-4036-7E9F-A1B476D6243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4" creationId="{BB040390-85E1-A280-7F32-82714304E77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5" creationId="{D0C3D959-ACED-31FD-297F-2B52F61D1B7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6" creationId="{8DC90885-6811-DD8C-BCC0-523FB36BF6A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7" creationId="{E82D53E9-E8AA-2BE3-F6F9-30993F116B0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8" creationId="{C93B510B-7703-82A3-3277-F2A5E6E1EBF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89" creationId="{E02A0A79-1D02-8CA4-1566-BB3BDD19446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0" creationId="{6EDD5250-E5E4-7E26-C135-495F85BD945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1" creationId="{DFA683D5-0F20-6B39-9B84-0255CBB3FD5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2" creationId="{E7EFE1F3-9F1D-EF48-C8BE-A6F7F400717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3" creationId="{D2711857-9BBC-E281-544C-8A33F88B363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4" creationId="{4D5F4190-61D3-B1A6-FC1D-6EC9785ED82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5" creationId="{DFE14E10-54DF-C02F-A17C-56724783AA3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6" creationId="{1FEA3E0E-DFC0-F397-6BEA-78DAF8173E5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7" creationId="{539482B2-121D-8308-3C82-FB0AAA49431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8" creationId="{44BAD08D-1B1F-B04D-27B1-29F6DAB090C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099" creationId="{DC0D35E2-5093-2FE8-2404-ABA76AFEFD2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0" creationId="{4AF5B6C8-A68A-C6FF-3FBA-6DE042B3932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1" creationId="{BACAB30A-A6C5-AA3A-9094-898E5A9F49B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2" creationId="{25FEE9BF-4FC3-C470-9E7C-26BB13CC65D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3" creationId="{BE13B604-47B7-BA5B-DF2E-3AC7B26A551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4" creationId="{FCD87E25-0C8E-1380-8666-4F35432B8B5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5" creationId="{5A478D9B-462B-CFE3-58A4-4E7C2924724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6" creationId="{41AA783A-FE89-36C2-BA13-86EDE05C648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7" creationId="{C5A05C67-F3D9-7A43-A3BD-215C493B73C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8" creationId="{37BC09C3-27B3-01A6-0CC2-E4E602DB00C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09" creationId="{004E1E75-22EE-F76A-4BFC-513DBF97B5B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0" creationId="{AAAB9169-7FF3-ED51-1B31-4D1F9438EA0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1" creationId="{1E664301-C81F-5587-4977-AFD6D901544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2" creationId="{004A263C-109E-D2B1-7316-85DFF9B6659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3" creationId="{4162170E-472D-4A44-9ADC-3E402F8152C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4" creationId="{943C0181-5DF8-BA6E-6E04-E525912279A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5" creationId="{FC598323-58C4-2BFD-2F5A-FED8D9516DA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6" creationId="{6B9ECFAD-2E37-F3CF-6EC8-A454C1A2B49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7" creationId="{5C53C370-4964-EE27-99DF-E02E492CC53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8" creationId="{AB9D0E7C-27AB-48BE-375C-A15E38684D8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19" creationId="{533989C8-7860-596B-BCF8-887A7AE9076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0" creationId="{1146B40A-232A-807F-4FCE-A3E51956D2F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1" creationId="{288FAA2A-3024-D555-45D5-876310F8898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2" creationId="{01203711-2B4C-4AB3-C3C9-4D9FD2CFF2C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3" creationId="{5EF9C50D-6412-3A73-721F-917E8DBBA42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4" creationId="{141860B6-7ABB-4B7E-6BD6-C98575B1F07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5" creationId="{0045854A-A38E-2E3F-5D18-EB48D26614C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6" creationId="{043F682A-3A27-411E-D0F4-756123F481D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7" creationId="{025DC020-3118-41B2-168B-4E02540C0DC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8" creationId="{8873B6CE-1831-DB33-B0FC-2BD0EFC03EC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29" creationId="{D8FE8E28-6CDD-4BA0-8906-62776317685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0" creationId="{3B8AE336-9301-57C7-207C-CFC45FCD09E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1" creationId="{EA410210-1E23-EE91-D6E3-2AF51DEF3CB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2" creationId="{0AFEFA11-F08F-6BCC-3E3A-490E2D4D085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3" creationId="{DCEED8D7-2B82-E706-14E0-AECDEBD5636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4" creationId="{78EB3483-8CE3-7974-FF76-511D6EED2A1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5" creationId="{8CB1A397-2C7B-AE85-4074-A17E7EAB11C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6" creationId="{F6AB134E-2C62-2D60-E5EC-8840FF275E1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7" creationId="{C802AB93-5CA9-2F56-F6E6-224302E0838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8" creationId="{A395A073-4E12-FEF5-A969-AD85A1E3013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39" creationId="{9EA0931A-5575-2EF5-A00F-3C151C6656E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0" creationId="{2A70A62F-46C5-6F4E-F782-40F66156F35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1" creationId="{8AAFF41E-EE0A-C24F-73C9-463DEFC73A7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2" creationId="{D29FB4EF-EF96-784C-1966-1AA9A649CDC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3" creationId="{15F97118-E567-ADF2-64F3-9BA18564686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4" creationId="{C0510D45-F93C-BD60-797F-FA99D774CC6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5" creationId="{58E75A1A-7B32-69F7-B310-94AF338784B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6" creationId="{C7E9E41A-141D-B181-298B-4228093798D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7" creationId="{D33EB851-42C4-F39A-A503-A6DC1C7D7E1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8" creationId="{AE8DD8FE-8682-B515-4B16-BF670130EE8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49" creationId="{F039B4D1-408E-6052-D248-119D4709683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0" creationId="{182926B8-E9A5-3282-FA43-4685055EE9D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1" creationId="{D51CADC1-725A-E622-22B5-C1F37D25D69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2" creationId="{3D74D495-ECFD-C9BD-DD60-9FDF8A67AFB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3" creationId="{3338230F-2CD0-4D65-8ED2-AE4B9444402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4" creationId="{D0C73E07-55D1-8A5A-9EB7-9A8376966D0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5" creationId="{B0ECF6E3-03FD-90BC-E481-CB943CC0D6E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6" creationId="{46197C2F-4E4E-06BB-5E61-E513E887E3E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7" creationId="{365C0DA0-4FD9-CF64-24E2-E862DECDAF4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8" creationId="{9B35E6DC-7518-3CB9-686B-589AB739301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59" creationId="{4845CABF-F604-8CAB-C4FF-8166CE869D1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0" creationId="{B2D878A6-4230-2D96-1753-161538965B7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1" creationId="{B2925A3C-E86C-2130-85D9-DB4FDD3D6C8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2" creationId="{04F53BEC-6B10-0EE2-2894-DB9C00D6E59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3" creationId="{98ED7A4C-6B9E-8683-9504-6262F344F6A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4" creationId="{EBCA4676-BA7F-6606-FA6B-0A8E69C0826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5" creationId="{835BC37A-69B4-31A8-7697-945372298B7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6" creationId="{530C4945-35E6-B72B-18DA-08AC6E99943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7" creationId="{ED0D3129-431F-7671-2AC0-5FA09B7C981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8" creationId="{D818D653-5C1E-8E79-EEF0-4EDA0ACC7E7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69" creationId="{E3214FE8-4F7F-F457-47EA-E34DEAC8435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0" creationId="{DA035870-CB2C-78CA-0455-EF0D2EC82C7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1" creationId="{7BC6C0A9-102A-BFA7-EE2B-75534E226A9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3" creationId="{FA9CF7CF-68AE-D659-1AFD-6ABF48A0BBA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4" creationId="{C7E563D6-0679-6915-5898-5A7E5A9B878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5" creationId="{74D35CE6-D169-724D-E1D3-7D9983A0900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6" creationId="{8693BA4C-F225-F0FC-DB06-E27EBAC3717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7" creationId="{B6F93176-F9E3-1E1C-DFAE-EFC06D3FF5B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8" creationId="{1C94D433-D8E5-E961-63B5-71EA71C3C24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79" creationId="{7C94B793-0E66-95B0-A168-349F69CBA95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0" creationId="{C3C9D515-2719-C698-0D82-F00C4CF2B4F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1" creationId="{8D2C1AC6-90DE-4796-9863-B43EBF050F7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2" creationId="{0F014161-2D49-D40E-5F14-4A7CC6E84A5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3" creationId="{2A1679D7-A4C8-9366-A382-2A396398627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4" creationId="{8046C88B-7077-F514-7897-F4AF892C816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5" creationId="{9AFCBBAA-9960-D355-E320-42E491A1004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7" creationId="{92EE12B4-259F-0429-7C5E-3772C64255E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8" creationId="{A1F41218-538D-FFE9-40B6-4E0422CD6B5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89" creationId="{E6D8CBB2-CDCF-B4AB-6463-1B3F0C8396D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0" creationId="{62E7DD36-CE1D-D43E-B81D-CAE473782D5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1" creationId="{570E0D96-0913-01C6-D943-D7FCAF46057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2" creationId="{5D9830E6-8785-5667-2EF2-E7353B297AE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3" creationId="{4C9B1F01-E34D-570C-1A8C-DAEC0522312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4" creationId="{710A7402-04AF-90EA-C682-5C136D544C0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5" creationId="{FEC07F2E-1533-A252-0FF1-C2D2169A239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6" creationId="{171C7C07-DD36-B651-C39D-C3EAF0CAC61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7" creationId="{D661E51C-714B-E444-1128-45860D86787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8" creationId="{EB0012E9-F9D7-FC57-CE76-EBDB5415D85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199" creationId="{3165F427-F4D1-45BA-0886-E3C5FFE642A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1" creationId="{9556E284-8BBE-E64A-02ED-0C2AA113D34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2" creationId="{D0462CDB-95E3-506C-9393-D2AC1447594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3" creationId="{9222DBCE-9684-B710-BABB-BA1E4029FF5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4" creationId="{D3DC1C1F-BFDF-2721-07CF-2453981F51C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5" creationId="{1282384A-2AF6-A5C8-31B6-E7A48B3C158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6" creationId="{0C53C8EC-9AEB-DB2A-3E0D-2881170E199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7" creationId="{A99B209A-4835-D47B-F42B-57C70B2C55A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8" creationId="{10FA491E-97FE-991E-C809-1B97B873090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09" creationId="{1F861836-D9B4-BB48-9FC5-EE17E5E5527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0" creationId="{E1CE3D0C-DA61-B199-719F-1998F0295F1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1" creationId="{96AA81EC-CF5A-AC36-C0FF-A1533EADDB2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2" creationId="{1A8CA6DF-2871-A22C-7FC2-93E9081DC48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3" creationId="{D9E79838-D311-3797-8E91-87EF9007BE6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5" creationId="{647C377B-82ED-9161-5F47-BD0B36CFBAD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6" creationId="{D2CAF2F7-CD0E-72BA-932A-70D5E33E375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7" creationId="{729EEC8F-8658-EF41-FB2D-4D04D1B41D9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8" creationId="{4983E7B3-8044-38D9-9E7F-D68270E5A82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19" creationId="{F232D822-9500-8AD9-428E-4C08E666E5B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0" creationId="{E05C7320-2154-9C11-8199-B795C50167A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1" creationId="{7E34135E-B801-CBFF-A502-E23812A616F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2" creationId="{91AB5E4E-E129-4407-1E71-2B5BD5BBB59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3" creationId="{DF8DB572-DEC0-B818-D85F-7CECD7E150E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4" creationId="{98E11833-850A-145C-48B7-4890E3ECA81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5" creationId="{3ACAF11A-F957-5C1A-C527-5C67423763C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6" creationId="{CCD7371C-4ABA-B452-0DE9-5A8156905DE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7" creationId="{B16634AD-C6A5-E93A-3285-DE9C1E89C20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29" creationId="{C42D0FBE-B8BA-C0C5-8779-8CCF28496D6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0" creationId="{E5D3CFD7-09E7-65E1-9918-1B8F8885412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1" creationId="{D608E354-1C19-640D-3D48-6EEB5081CED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2" creationId="{598135A6-90E7-D2C7-E0AF-FE388EE7539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3" creationId="{69D4B4B7-7AA9-6AC2-D8B3-BA0BA70583A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4" creationId="{1C612196-2583-7B39-A648-0ED74C21042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5" creationId="{1D970763-9091-3BE4-DB0B-68E2506A046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6" creationId="{C68995E7-33EC-010A-CD4D-C93155865F5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7" creationId="{3201CD66-11DE-8C11-BE9E-75B4AACA009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8" creationId="{AB0FB742-ABA3-C72D-862A-43BE759C6D6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39" creationId="{FB4E77AE-2B6E-40C2-6475-B5059D346C9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0" creationId="{06B9EE6F-BA6E-7CDB-B327-4D68661889D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1" creationId="{191E6754-3EC4-5EBF-D8F3-59EF79DB1E6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3" creationId="{B0B8CEEE-FE95-EC3F-6872-A2A8C40A858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4" creationId="{ECA80C22-725D-666F-C2C6-082B37054FD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5" creationId="{C7E51316-9494-D628-4494-1C3CAA5783C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6" creationId="{A109B0E6-6B87-C535-A8F2-28292667D57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7" creationId="{4E45BC54-A2B3-65BD-8DF2-D7EDF1E58AE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8" creationId="{14FCAD2E-8E91-00DF-5574-87AE8F6B959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49" creationId="{186C69E9-7655-F482-AF58-11636528C7C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0" creationId="{CDD66BAC-2B55-BA6E-6F80-67771487D34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1" creationId="{2D7B400B-BC69-E7A0-50BA-2ECB36AE620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2" creationId="{BAA4EBFB-2F78-A003-D582-73126429495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3" creationId="{39BDEA05-EF17-00A4-D872-695B32CBE53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4" creationId="{531D4172-94EC-F886-7E8D-450365A1925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5" creationId="{12F6AA76-C540-DB05-CD08-112FF0D2F47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7" creationId="{AD12B0E4-69B0-1139-9984-53C5FC032DE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59" creationId="{AA06543D-7130-1835-4474-AC66ECE374D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0" creationId="{381453E4-4F44-BEBB-DD3F-38A4DB86F22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1" creationId="{9D9CF45A-6B96-B1AD-06AB-4F864646B56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2" creationId="{0FBFAB87-FE04-9DA8-D231-70956980649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3" creationId="{4D32B5D9-D403-79CA-45AF-765EF1885C3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4" creationId="{8A23D0C0-9F71-D26B-6A94-1E1451D65C1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5" creationId="{89964C7C-4C78-0945-74B3-8CDDE892343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6" creationId="{DFAE37B3-1A1C-4725-56C2-363016C2803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7" creationId="{FC2BEDB6-C2C7-C327-6BFC-4C3298F5DF5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8" creationId="{0721ABDA-2022-BED8-EF6D-56CB0277754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69" creationId="{6554E286-333A-5FBF-B6CD-9AD1A3B5F9B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70" creationId="{4A681FC3-9F58-DCAD-3627-164A48222E7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271" creationId="{2336AAFE-615F-92CB-5782-0673ACB96D5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4586" creationId="{8E6617C2-6134-7557-20E4-1FF1E40C370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4587" creationId="{2AF2BFB8-AD7F-E4C6-3753-41D8D220A20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57"/>
            <ac:spMk id="14588" creationId="{0C2AF235-3E2B-ACE0-1AC6-EF22F3DF3A8D}"/>
          </ac:spMkLst>
        </pc:s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26" creationId="{AD61AAEF-6E8E-E812-9419-1F5CA85E0C50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27" creationId="{41290D38-02EC-1AFC-F999-480F3F203D1A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28" creationId="{D265127E-1596-C8E1-EB1C-DCEB602776E2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29" creationId="{112F6B53-97D8-C041-B229-5271E42E6F14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30" creationId="{32EF3090-27CC-4A9C-8B2B-4324E78AF09D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31" creationId="{CF143EA6-D644-2EA1-ABE2-493C39A3BC82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32" creationId="{4C03163E-87E6-A52D-A625-30F915821363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33" creationId="{38D68478-A2C1-2BAD-9E5A-ED4921F5F919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57"/>
            <ac:grpSpMk id="1040" creationId="{5E8DC9A8-BC55-C44C-7DAF-800679BDF9B3}"/>
          </ac:grpSpMkLst>
        </pc:grp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57"/>
            <pc:sldLayoutMk cId="515552784" sldId="2147483726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" creationId="{C29C8846-AF4C-6DFB-56C9-954BB9C4B73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" creationId="{0988A1BE-3721-C1E7-AD21-1967EBD7D53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" creationId="{4237CF05-95F7-5F3B-AC97-7ED1E9FA80D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6" creationId="{851BE918-1966-1BFA-18A1-E978AC626AD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7" creationId="{0E4FAD72-A128-748F-AC67-D477329CAB0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8" creationId="{03B6BD80-6336-8C51-C291-FE761AD2B0B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9" creationId="{158B37AC-7019-68FD-BE1C-38FECECCF92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0" creationId="{F87212C2-90C2-54D3-DE21-A4A8F501095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1" creationId="{FB9483ED-C615-5304-D6CC-F8A7491E8BA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2" creationId="{75162E65-6FDC-7202-2AD7-C44AF80860F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3" creationId="{0AE3A127-CEE2-0829-51F9-C524E2E87C8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4" creationId="{3C3A343A-84B5-DBAD-5FF3-406303AE90A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" creationId="{56712C4E-6FD8-7D37-EE55-AC612ABE1E0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6" creationId="{580882DE-2B1C-0297-6191-F1DF9A77D5E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8" creationId="{E1B2518F-4ACE-1B93-E7B3-51043AD965F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9" creationId="{CB9209C8-0A7C-1D4A-C6F3-CA1CC1FDFEE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0" creationId="{B24A31CE-EC32-B5C2-C02C-9EEAEAFA686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1" creationId="{B61D78DE-C2CB-8910-AC5F-4301AD0C270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2" creationId="{AB61D582-A662-6E91-FBCD-6DD3AA3F90A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3" creationId="{42F6CFD8-9C12-A8DA-6915-8E705E3FC3D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4" creationId="{755F196B-6580-2EDF-72CC-FB8168A4422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5" creationId="{ADEB7B6D-CC6B-2C4B-9338-81ABEDCED72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6" creationId="{8E69A4D3-8011-28FB-9D40-1C2D561AA75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7" creationId="{B997BF25-ED0F-236D-5C8B-B754F00AC15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8" creationId="{D003E928-B28B-B808-9553-1D887B96E44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29" creationId="{EBC59A04-7CE2-174B-C704-BB96CE8007E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0" creationId="{B1F70422-4E33-CB07-898B-90601D4EB38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1" creationId="{856CF947-DC2A-1979-8FD5-2F54C424815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2" creationId="{F08A4E16-9649-D95D-76EE-6772E8986B2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3" creationId="{A9E2E50E-17A2-1867-E86B-E6898358408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4" creationId="{78826F86-297D-BE8D-808F-D3F63748E51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5" creationId="{EDBBA394-7173-71AD-38D0-EF0A89CED97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6" creationId="{F37B7EBB-D81B-BFA9-04C6-1CCD1BC696D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7" creationId="{3B151E45-123C-96EF-644E-50EF6119309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8" creationId="{34A7DF85-2B14-DA92-D790-1341355B07E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39" creationId="{20C68488-0C13-557F-09DE-B08D8E29203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0" creationId="{7AFF56F3-9886-7863-4584-E07227A9054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1" creationId="{529D03AC-2D11-7BDC-8370-6CF275C95E3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2" creationId="{593365EB-BC84-3485-8AD3-6541B683FD5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3" creationId="{CC2B9A60-2D8F-255B-1364-B0F7F171404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4" creationId="{A02C4FFC-0AE4-40CA-1FE4-E7FE3F5C330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5" creationId="{33BACF69-8914-108A-D850-78E11541DA2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6" creationId="{BAD46D52-1CDF-6109-8CB1-FD533FE715F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7" creationId="{E6EAF546-3CEF-3D94-6060-233067AF64D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8" creationId="{74FE0564-5335-2721-AAC5-AF4C689F377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49" creationId="{2622EC3D-CAA1-4FDD-44EB-A465367B1E1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0" creationId="{8E374277-27ED-D300-73D7-3931D170CF6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1" creationId="{72CCCDA7-4580-E264-099C-34A99282796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2" creationId="{B37D0888-3315-45B1-2CF0-5F0CD6545C9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3" creationId="{7308ADB7-23F3-55D2-292E-F1381B02503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4" creationId="{8A07FAF2-A786-9C28-6876-5CED912654C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5" creationId="{5D58C437-AEF6-63FA-80CD-D6B1E17D911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6" creationId="{F519DDA9-851C-C8BB-45CB-874BBCE99A5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7" creationId="{E0623E8A-6201-B8AE-B418-CD6B132B49E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8" creationId="{A711CBEF-9E6E-3528-076E-5E496375579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59" creationId="{C714DE04-7FC0-6B48-50D1-430C3FE51FA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60" creationId="{94833AAB-DC3D-5092-61EF-0B70AA8ADD1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61" creationId="{42435F99-2555-F3C7-80A0-E3C8F6B835F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62" creationId="{B41749DF-80D3-1E26-943E-8817761EEA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63" creationId="{2D08A6A6-E793-D610-A77D-3AD26832B9C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88" creationId="{E65DFD41-CC34-7AD1-CF73-838CA0E36B5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89" creationId="{547F63DF-BF53-B08B-8753-77B1E471092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0" creationId="{9C23DDAF-9AE1-52B9-7180-1F016B07422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1" creationId="{86508B9D-9260-9592-6F42-7B77DCC9A14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2" creationId="{EA565866-E9B2-03EE-5198-BF1052D7325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3" creationId="{FE35AF0F-D0E1-B4B9-215C-D54C45E0859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4" creationId="{AEE7C1C1-751E-F8E7-5057-8A12EF02DC4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5" creationId="{5AC5789E-0EF5-A6D7-3F53-1C3082D5AE2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6" creationId="{82225E47-5EA9-D8CA-F023-B199D46712E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7" creationId="{742FA140-EF8C-BE04-9A9F-103A948E0B7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8" creationId="{84FC2B56-16A1-8412-2EEE-9E5BEB2A724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499" creationId="{872586F4-E8C3-E752-BB04-61BFEE5DE97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0" creationId="{D189C3A8-269F-09AE-1748-7F94DDB1AA1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1" creationId="{0128F701-FBF0-BB02-14B8-6F8F61842D6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2" creationId="{8373965C-71E4-94FB-D874-44FAF66D7A3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3" creationId="{632CC23C-20F4-104F-4DD1-28CE5595AEE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4" creationId="{17021C25-2117-7EB3-E246-E241856ED27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5" creationId="{99098E3F-6D27-C7E5-CD49-3AFB841022B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6" creationId="{1745FF62-892C-6412-7D3F-65202C23D71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7" creationId="{AE4CBFF0-1D95-2ADB-3531-BCE7CC82124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8" creationId="{DA580C10-A44F-487F-7A5B-574F90C4418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09" creationId="{B56BF6BF-62F5-FDE4-7533-8FA6D8962D6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0" creationId="{9AF5C4FC-6199-E535-9597-DF227581C0C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1" creationId="{61F8B2B9-3AE6-EA74-BCFD-CF60B0D7086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2" creationId="{698B0290-24C1-F371-A4E5-F43E2D09D77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3" creationId="{6EDAF73D-BBCA-F488-83F3-70A8916149D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4" creationId="{0F97902A-E2C2-1AA3-BA65-D4925395A7D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5" creationId="{82313B0B-D0CE-07E7-367D-6BBA0888093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6" creationId="{026AE045-8CE2-A17F-EE33-FF61BFEC355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7" creationId="{131ABD8F-B075-B634-DFDA-C8C9AF5298C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8" creationId="{A113826F-A8A2-05FC-87BB-D6974802BE0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19" creationId="{4A7DC9A5-01BC-0E29-82D0-8515D7F0939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0" creationId="{80275F74-BE3F-6AF8-3390-CD4EA439AF0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1" creationId="{F78BDB56-7500-64B0-A7D0-E4517154F0A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2" creationId="{65934EC5-1912-9362-451C-6A923062944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4" creationId="{4133CF0F-68A3-C0D2-36DC-3DA13EBD403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5" creationId="{8897116D-B938-3C2D-9CA4-F9E64C50F14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6" creationId="{AB8DA376-AFAF-46F0-8F37-7CC430ADC38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7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8" creationId="{4A7FDCC7-CEA2-A5DB-5EE8-B4550BF0AD1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29" creationId="{9BC4BC17-CD71-B8AE-9E80-52A807F2A50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0" creationId="{0FA103D0-5467-D3A7-21C9-49A804AEA51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1" creationId="{10DBF5A3-DA3E-8886-E8BB-341FECA3226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2" creationId="{B140FB17-64F6-6F3D-3B01-CA1F395A35B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3" creationId="{47E48A10-A1C8-8D2E-E519-3334F83252B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4" creationId="{6F9CABC9-71B1-B6D7-E3B9-E617E17F39D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5" creationId="{AD1920B6-67F8-F8CD-3AC8-EF8CF1CA735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6" creationId="{4102ADDF-62EC-0215-047A-B31E5EEB6A8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7" creationId="{36D89F4F-4572-46A6-CD62-8E2C8C12CFB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8" creationId="{34015013-14D3-5FE9-4676-42A3B836AB9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39" creationId="{0C6971B7-07BA-E022-2A25-4F3D160ACEB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0" creationId="{38B147C9-1EB9-80D0-63A8-F5409C1A4FA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1" creationId="{46895212-9785-BB62-3793-EA4F703467D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2" creationId="{8B083639-EA60-8D37-03D8-F799E79D119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3" creationId="{02964538-6EBA-AECB-933B-B3895E5F985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4" creationId="{E9E5D7AC-E25A-A447-B4FC-C1456BEDD02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5" creationId="{45EE85D5-31A0-E576-0F41-DF98114CA57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6" creationId="{8112B0B4-6B32-4972-7B5D-13E0479BA67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7" creationId="{0F95E183-F411-19F5-5BC4-16AF2573CBF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8" creationId="{797AE8BE-9CF4-AE6F-BD84-2C2FFFA66A2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49" creationId="{C2EEC582-B5D5-BC4D-B10B-F0AFE099B51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0" creationId="{E452E9BC-6F56-3D78-1015-1F16AE3CB26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1" creationId="{CC17B85B-ACD0-5746-E786-D5FC08B5A2B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2" creationId="{789C4DC7-2F4E-7B73-1983-824B63F397D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3" creationId="{86529A31-C999-05C6-EC5D-4D9BCFA778A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4" creationId="{4145B1A0-7349-75DC-1A19-D26DD1D8B78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5" creationId="{56A482B3-E5C8-5418-8ED9-12F603CE0BA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6" creationId="{1E6A06D1-BA72-9744-F29B-0D9D7807CE0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7" creationId="{3B693DB1-25A7-E9E0-AE3B-E1B0BEE1E62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8" creationId="{16DD0013-41D3-7345-7532-C83CC72BDC9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59" creationId="{ADCF3067-F9AA-84F4-C6ED-92CFBA1352A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0" creationId="{B1378D72-0C04-0FAA-EE1B-D73EC3C9BEC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1" creationId="{2C9AE9D3-6A0A-7D4D-3599-B98DCBACE4D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2" creationId="{3E10302C-824D-9789-5647-70CD445FC67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3" creationId="{9C3CD83F-A87A-7AFC-0693-F6F4478502C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4" creationId="{745A4139-61B6-B26E-AD2E-EE4B2FD59E1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5" creationId="{FB672B7E-F46A-B5C6-4A4C-013FA081E79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6" creationId="{71CB6C5B-A207-4849-035F-969828EEE50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7" creationId="{506B82C5-B589-C22F-9704-B801F451B6D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8" creationId="{7658C103-9FAE-8E1D-4F34-5515D132588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69" creationId="{C8B705B9-658A-8F96-194C-EB3FA9607AB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0" creationId="{25BDB5EC-FE64-DEF3-276E-98471A81D17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1" creationId="{024A11AD-37C5-F62E-9728-D6E6324A7CC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2" creationId="{7AD69CE3-3E87-BDC0-59CA-8FE0E1842EB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3" creationId="{D8107C70-C281-D7EF-8CCE-540EE03BE67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4" creationId="{C1E278C0-F310-BD50-E81B-64C4054D758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5" creationId="{C00EABA7-5D82-C251-D0E3-602F9F725D7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6" creationId="{41CDE1A1-EF40-BFF4-6380-3B807AE1A9E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7" creationId="{5FB78B4A-E7D4-664F-4D4A-D710E253CEC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8" creationId="{9BEA9895-453C-55EB-1454-1257A4653A6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79" creationId="{1DE2B7E8-9EFB-0A24-04AE-5B02B1433CF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0" creationId="{46DD8E07-B7C4-969F-33B9-6F620A34F2F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1" creationId="{D9003CF9-6E25-37F0-70F2-7E7089A8406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2" creationId="{92A653DB-8AC0-22EA-F3C5-871C2E5F72A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3" creationId="{BF696D2B-C250-4CC4-4DE6-3128FFC5C15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4" creationId="{38D95BD6-A65E-9E41-1153-1170E5A9218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5" creationId="{BE691B00-1AB4-DC58-8D3A-B02F8138D9A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6" creationId="{780FCD8B-C98B-E914-33D3-B403B76D2F0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7" creationId="{19FEA1D9-1CFD-DEA2-1ED3-133770D2EBC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88" creationId="{8453EC39-E416-26C5-D279-8C93CBFD32B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0" creationId="{BFB7576C-8719-F8BD-87CB-7257F9D3DF4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1" creationId="{CF2D4FB6-309C-6629-E3F4-8EBB2D4A3EC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2" creationId="{4B8B3D70-F470-6014-0857-20C3636A4B4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3" creationId="{04F60868-FB28-DA1E-72BB-08DBAFA514F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4" creationId="{3EFBBE2F-1B8D-8558-144B-38C7D55519E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5" creationId="{1E0867D0-39F6-76D9-4C63-A2954656EBD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6" creationId="{EE8A3993-CE82-0E5F-3E8A-C75E6CFC6AE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7" creationId="{D9851251-354A-EDA8-D1B5-1105B9E3CA6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8" creationId="{C07F4DE9-2316-21A6-4DA1-6CB4BA79C64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599" creationId="{BA06FD06-D76B-BAFB-0F64-AC0D86B6895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600" creationId="{433CBAFA-BE83-4C42-105D-3B891F31C79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601" creationId="{CBC56230-2163-816F-395C-A30934F9FCD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602" creationId="{4BB2330A-19A1-6741-5894-11D0EFD9698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603" creationId="{CF29D0C6-4DE8-842A-DF2B-B7CA8A02DBA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604" creationId="{58D03B3C-5D75-78EA-FB36-0B637270FA7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515552784" sldId="2147483726"/>
              <ac:spMk id="15605" creationId="{D56C69AE-1D6B-7A09-B09D-75837ECCA730}"/>
            </ac:spMkLst>
          </pc:spChg>
          <pc:grpChg chg="mod">
            <ac:chgData name="振 群" userId="d13bfb124dca95ef" providerId="LiveId" clId="{B52DF357-62CE-4A86-9B7C-89C0E8B9A025}" dt="2024-08-09T09:18:02.216" v="0"/>
            <ac:grpSpMkLst>
              <pc:docMk/>
              <pc:sldMasterMk cId="0" sldId="2147483657"/>
              <pc:sldLayoutMk cId="515552784" sldId="2147483726"/>
              <ac:grpSpMk id="3" creationId="{7F0FB4BE-2701-900D-CBC0-23461F3CA54A}"/>
            </ac:grpSpMkLst>
          </pc:grpChg>
          <pc:grpChg chg="mod">
            <ac:chgData name="振 群" userId="d13bfb124dca95ef" providerId="LiveId" clId="{B52DF357-62CE-4A86-9B7C-89C0E8B9A025}" dt="2024-08-09T09:18:02.216" v="0"/>
            <ac:grpSpMkLst>
              <pc:docMk/>
              <pc:sldMasterMk cId="0" sldId="2147483657"/>
              <pc:sldLayoutMk cId="515552784" sldId="2147483726"/>
              <ac:grpSpMk id="17" creationId="{5F027D88-5B73-24F6-C77A-A8BB04A1CEE8}"/>
            </ac:grpSpMkLst>
          </pc:grpChg>
          <pc:grpChg chg="mod">
            <ac:chgData name="振 群" userId="d13bfb124dca95ef" providerId="LiveId" clId="{B52DF357-62CE-4A86-9B7C-89C0E8B9A025}" dt="2024-08-09T09:18:02.216" v="0"/>
            <ac:grpSpMkLst>
              <pc:docMk/>
              <pc:sldMasterMk cId="0" sldId="2147483657"/>
              <pc:sldLayoutMk cId="515552784" sldId="2147483726"/>
              <ac:grpSpMk id="15589" creationId="{B546AB55-83C8-2C43-7EB1-45D1214E7DF9}"/>
            </ac:grpSpMkLst>
          </pc:gr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57"/>
            <pc:sldLayoutMk cId="3449365276" sldId="2147483728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3449365276" sldId="2147483728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3449365276" sldId="2147483728"/>
              <ac:spMk id="3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57"/>
            <pc:sldLayoutMk cId="2490518472" sldId="2147483729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2490518472" sldId="2147483729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2490518472" sldId="2147483729"/>
              <ac:spMk id="4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57"/>
            <pc:sldLayoutMk cId="424782678" sldId="2147483730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424782678" sldId="2147483730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424782678" sldId="2147483730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424782678" sldId="2147483730"/>
              <ac:spMk id="4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424782678" sldId="2147483730"/>
              <ac:spMk id="5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424782678" sldId="2147483730"/>
              <ac:spMk id="6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57"/>
            <pc:sldLayoutMk cId="1798128309" sldId="2147483733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1798128309" sldId="2147483733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1798128309" sldId="2147483733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1798128309" sldId="2147483733"/>
              <ac:spMk id="4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57"/>
            <pc:sldLayoutMk cId="3423794713" sldId="2147483734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3423794713" sldId="2147483734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3423794713" sldId="2147483734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3423794713" sldId="2147483734"/>
              <ac:spMk id="4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57"/>
            <pc:sldLayoutMk cId="3719550022" sldId="2147483736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3719550022" sldId="2147483736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57"/>
              <pc:sldLayoutMk cId="3719550022" sldId="2147483736"/>
              <ac:spMk id="3" creationId="{00000000-0000-0000-0000-000000000000}"/>
            </ac:spMkLst>
          </pc:spChg>
        </pc:sldLayoutChg>
      </pc:sldMasterChg>
      <pc:sldMasterChg chg="modSp modSldLayout">
        <pc:chgData name="振 群" userId="d13bfb124dca95ef" providerId="LiveId" clId="{B52DF357-62CE-4A86-9B7C-89C0E8B9A025}" dt="2024-08-09T09:18:02.216" v="0"/>
        <pc:sldMasterMkLst>
          <pc:docMk/>
          <pc:sldMasterMk cId="0" sldId="2147483669"/>
        </pc:sldMasterMkLst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" creationId="{D4C41B90-8C7D-EA00-7701-0219F9C55A0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3" creationId="{D7DC5715-94D6-9DCB-055C-A49CAF56363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4" creationId="{683978E4-9319-63CF-6C66-1D6E330C303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5" creationId="{C41E118E-1ED7-DAC7-E072-7AC642AE5B2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6" creationId="{87669DE2-9D2A-7D9E-3BA5-0F9327750BA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7" creationId="{76B555C2-39EA-5D5A-5A3C-FCC33FCCBF7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8" creationId="{AE80867C-BF65-EA7E-E75E-27EBB672FE5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9" creationId="{7E12A3F9-240C-5E72-CC98-68BCFD51A5E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10" creationId="{F732AA90-8C1A-998A-3E8A-9DBA9EB84B5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11" creationId="{E1D8E480-91DB-357A-7E3C-36227962EFB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58" creationId="{8576588E-BC52-EBCF-382F-AA837618A8D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59" creationId="{E16957C9-20AC-64EB-6645-3915D5184F8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0" creationId="{9EBEFFA9-AE34-F6FB-27E1-B0279FFBFDC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1" creationId="{81ABA702-ED40-F3A4-5FF1-7DF6B15A351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2" creationId="{F3656A57-DBA5-6C65-1768-8D7F245EEF1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3" creationId="{1A4D453E-6C96-D10E-535D-327616C39A1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5" creationId="{FAD2550E-154E-291D-80A5-1EB3957BA2D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6" creationId="{0F62BBC7-3338-4849-274C-63A39B9657F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7" creationId="{74F0F764-9E23-3332-1C2F-2F12DE6A9B5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8" creationId="{F94CFBFC-9E53-DB9B-20A8-46C9E6DD060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69" creationId="{16B89FFC-01E2-E76B-7442-8C48ADADC90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0" creationId="{4B3A080F-4FE3-7637-6BA4-100EC0E1887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1" creationId="{1FC99643-BF9F-186D-4805-00012910B57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2" creationId="{59CE64D3-C988-2910-2AEA-AD6D3956F1A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3" creationId="{62C6FAA9-2724-7D0C-FB04-B24CAD0BF19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4" creationId="{21D45A74-E069-B4C7-26E5-FBC9F9D4A80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5" creationId="{29AB131D-1338-B9BA-72E1-0C0D664613B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6" creationId="{E1203F1F-22F9-90D7-EFCA-00B1E29B94C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7" creationId="{1AEB1119-D070-32B5-AE4C-3162B3B5531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8" creationId="{A785D618-8DC8-11EB-BC2F-58B6BCE9184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79" creationId="{2C5BE09E-0DB7-C9F7-E6B8-507C4E0A1A2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0" creationId="{E3F87567-A2D3-207C-2BE8-C8277841B3F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1" creationId="{8E3CF1DD-E79C-C9B5-3CC2-4951DD73B34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2" creationId="{BF1C1096-5AB9-BA42-B2DB-916DBB957DF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3" creationId="{1DD6412D-E48E-6EAF-4A88-1C955EE7509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4" creationId="{25D1A6B8-F9DE-309C-85BF-9B83CE4EFEF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5" creationId="{522AD3F0-4796-0DFB-AFD8-DE916A54A41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6" creationId="{C679C349-AF7D-1C2A-7509-C0ECCA3FC62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7" creationId="{3C717F31-7B5D-3A1C-D9F3-94B609BF1F6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8" creationId="{C92EFE0E-DC18-5374-6AB8-D5EC7C74AC2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89" creationId="{8834D094-2CA7-DE67-627F-4C293DFCC9E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0" creationId="{BB66C15D-12DF-58BA-7EC2-3CA5B2729CF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1" creationId="{7A39777B-5187-0050-5893-C2C0E24D6B8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2" creationId="{FFC4CBB7-D9F6-996F-B2D9-BF898DD6CE5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3" creationId="{235145CA-4CD4-EB2D-9A24-1F76BBA6E13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4" creationId="{FAF9935D-B344-5208-834D-C74D1D53C79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5" creationId="{B455CEE3-B84C-2153-A023-B914CB4320D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6" creationId="{602F9D89-9BFD-916D-5423-01A39700092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7" creationId="{D2065C8D-F05B-3AF8-7ECB-7F39881FAFF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8" creationId="{3638B942-9098-8FC4-05D6-09A05C3C1E9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099" creationId="{AE4D4061-F10A-24F9-C74F-C897B0BF712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0" creationId="{4192B847-89BD-685F-A24B-CACEEDF83B1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1" creationId="{AAA466D6-FDE7-DF56-95F5-7CAF26C68EB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2" creationId="{12D23F14-41C7-3933-C89C-B6AB6504C13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3" creationId="{1FFEC57C-D494-BE11-17D3-808BEF2E9F0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4" creationId="{1D2D54B1-2481-A139-403C-28FEA994674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5" creationId="{E9196341-5BE8-D82D-7F21-337225AB94A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6" creationId="{74046CB0-5375-5294-A5B6-24EFD49A2FA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7" creationId="{7FDC1D77-1089-8D3E-A0A2-A72091729F2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8" creationId="{58AB22C9-9CD2-6D9B-412B-86193635031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09" creationId="{CE11C3C8-8A85-7E61-A70B-E1013DDE931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0" creationId="{D9858101-F4DE-13C1-9280-ACBE8E88DB7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1" creationId="{C8A87637-0CB0-0DBC-A76A-12183BD881F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2" creationId="{23191A5C-F0EA-D6BE-5837-E1A4F714040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3" creationId="{101E31DD-B6C5-529D-3DB4-8A95109278C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4" creationId="{A70F3D0E-463D-4584-2D61-5A894578B2C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5" creationId="{8F0C9F27-2EF3-4CC9-B5BA-30FDC851299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6" creationId="{D36C5BEE-F656-EFB3-C275-118D06767EE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7" creationId="{64535BE9-E40C-0EEE-8B15-CC727ED361E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8" creationId="{517EACE3-1506-4547-DCDA-8908998C50E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19" creationId="{468E26EE-F74A-FB6B-FA50-36BBEACB272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0" creationId="{31DD744C-5F08-374F-2C1F-03A05CE8546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1" creationId="{79EC73FF-27DE-3924-C572-B0F552E0D2C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2" creationId="{54E8175F-D5D6-4324-8BE0-DFBD331002D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3" creationId="{D5AFA0A3-2FA6-DEB2-20BB-5219AD78A45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4" creationId="{02E2BCFA-FE29-B8C9-DCB3-450AC6B81E9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5" creationId="{E78F31E3-A08F-159E-40E8-AFA479CCDFF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6" creationId="{FEF57472-9C11-CF16-D3D2-966CA22D435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7" creationId="{21414C99-7B91-54FF-3397-71E7C8FE68D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8" creationId="{BDA6239F-539F-9B66-4BBA-FD4A8D205E6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29" creationId="{FD914353-88D9-A849-7606-5B8784037B8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0" creationId="{D1412375-18D7-A589-CA06-A375F6D0E5B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1" creationId="{6427BFFA-62B1-8DC8-DC32-A91719EC386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2" creationId="{5DD288E6-3965-BA19-A1A5-4628039956A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3" creationId="{DBFE7C86-C82C-D78D-FBE6-5E588745E7D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4" creationId="{12667E23-3140-00C1-B1E1-E464491BC6C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5" creationId="{B49B3990-A743-73FA-38E6-C1592672EF9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6" creationId="{6749DB5C-D672-26D2-D413-E9ADAB2A27C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7" creationId="{A4CFD373-326F-5070-65FA-93466B72F85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8" creationId="{376F8496-A59E-1877-6B89-DD1DE5EE4C6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39" creationId="{57E65E0C-AE83-12E2-72C7-21B727E04D9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0" creationId="{ABDFC82B-A160-77EC-D95D-B273374AA08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1" creationId="{FC933748-84FB-C1C1-CB96-E5198BF7734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2" creationId="{25DA9826-6821-6D97-4CBC-9F013942997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3" creationId="{CA75C535-F7FC-6632-4ED2-506797EFD08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4" creationId="{F4EB63D8-8CE0-07B5-7B76-DD8A95765A3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5" creationId="{E9BC32FC-EA50-40F5-961F-3408ECD542E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6" creationId="{308EC8B2-064A-9B43-8F18-D5744F18B88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7" creationId="{53CF4C99-CBF6-FDA7-4FB0-76713B2BD3D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8" creationId="{9B2CAEA8-60F4-E14A-7454-D2FCD48685C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49" creationId="{581DAC1A-A0AA-FCFA-F5D3-45590C0F49C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0" creationId="{2AFF6D58-40F1-F252-8CC2-24B7357BA6A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1" creationId="{83B1B69B-C71C-4723-128E-FC39EAF504D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2" creationId="{B941817B-B4FA-9B3E-D901-048F8B2B7D2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3" creationId="{C049DE7A-FE7B-5BE7-18AD-CD27951CD93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4" creationId="{3842FFE5-BAAA-BBB0-FEC6-971B8377649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5" creationId="{66C3F226-9182-8A87-220A-03027375C0A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6" creationId="{D50EAF7F-B642-1F3C-CF50-86418CC6701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7" creationId="{0076639C-CCA2-72AA-5A4C-3E8B6FCA338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8" creationId="{8E0B86CA-D1BA-871F-D8C6-970D663D01C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59" creationId="{DA40D814-72C5-98E7-221A-420FED9A457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0" creationId="{5C59C4F8-F56D-48A0-9654-87AE39D0942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1" creationId="{0BADD711-E70D-AA00-D5C7-99444713DAA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2" creationId="{3D9AF627-6512-3514-8E55-8557232EFF4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3" creationId="{9AD12DE7-EFF0-4F3B-FFC2-3A2A6E58E8B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4" creationId="{59B4A0CB-344D-62A5-763A-D1DAFEFC095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5" creationId="{A41A5470-6C3D-0D3C-D3B8-B98AA33882B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6" creationId="{A01F16D7-8B9C-7CF2-4729-78F60552C1C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7" creationId="{972B95C8-AF30-0EFF-366B-B5CC610C5DB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8" creationId="{56E05605-4174-045E-4861-85177DD0FB3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69" creationId="{F068EEFA-91D7-9696-55E7-7D912348464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0" creationId="{7B874628-A983-1591-BEE5-D5CA97F5BE2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1" creationId="{2C82C5D7-4694-D2D7-1435-E4AD06B8ABC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2" creationId="{E9D07C85-12CC-E457-CDB8-F4400EC092E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3" creationId="{FC42AA8A-DD2F-0D59-4954-E6CE0BBA272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4" creationId="{83724C14-903A-9F1B-E8E6-8A1CE4D2FEE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5" creationId="{7FDE53BB-D56A-D203-0755-E899EAD8C64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6" creationId="{200C8F37-8DD8-DD31-2F85-5432341102C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7" creationId="{B4946AA6-8028-BCEE-595F-7CBFF5F19E2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8" creationId="{E5B2D259-6EF4-E4DB-13CA-50681AD2F6F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79" creationId="{B041C8B7-90C3-E843-CE26-99A1BFAAA10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0" creationId="{5278B48E-6ABC-86D0-C194-059E7256E99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1" creationId="{7D799751-1F14-608E-F821-20212A9920C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2" creationId="{F77BD829-5F87-EA24-0818-1E96A70261F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3" creationId="{9A39F83A-5163-27AE-C995-6709BC6A605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4" creationId="{4CF6889A-0455-8EB2-44C0-321BF1942A9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5" creationId="{B0A75101-45AF-800C-1380-07E47993456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6" creationId="{72A5E06C-0FDF-974C-23CD-4C79E14D04C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7" creationId="{5A5916C2-BA7E-7614-D053-AD98BFA3277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8" creationId="{CB01A05A-F939-0A9B-736E-345BE764199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89" creationId="{795FC956-2A5C-94B3-44D2-E9DCC3FC054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0" creationId="{3D37F659-8F7D-4251-FFBC-C276B224E1C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1" creationId="{D4C5178E-2328-38F7-4E8B-416F30EBB30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2" creationId="{86235C3F-006A-FD42-3FA9-A851EA81422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3" creationId="{C45D5C5B-D7A5-5F5A-6BA4-BD5B9C5ED05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4" creationId="{F39543CD-8F19-26E5-A979-FFA963B7A84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5" creationId="{4252AE2E-7F0A-10C9-FB3D-CA57F828CA9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7" creationId="{2258241A-4334-DFEC-B2CB-EDF5622D823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8" creationId="{D6D7A864-9BA8-C730-0D35-87EED1B8793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199" creationId="{5863878C-6ED2-16FC-1F04-A0545B547B0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0" creationId="{1F25F2B3-10C6-EAE3-0AFC-5895181157E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1" creationId="{39CD3C6E-310B-DF6F-1B22-283C25AF0D1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2" creationId="{41A6DF96-69C5-AA2A-4B98-52725110317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3" creationId="{106B94AF-5156-714F-15C2-EDA958A7D15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4" creationId="{4EEA8E80-1457-4B0B-A66B-59EEF42C366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5" creationId="{D2488722-C5C2-7EB7-07CC-F9E836B904A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6" creationId="{CB7B120C-20DD-57DB-13A0-5868323247A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7" creationId="{C06951F0-ED5F-D65A-450F-4E833DAA012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8" creationId="{6CDB0A31-7CD3-EACE-AB82-86D0F3D7852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09" creationId="{949619AE-ED79-1A30-1DB2-1C58F9BFD64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1" creationId="{A122334E-0E85-5013-C59B-40CD99897CD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2" creationId="{5B828570-E32E-62A1-1A34-585872DB5A6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3" creationId="{BA7208D7-42CF-1125-DC6B-9908209818C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4" creationId="{F8B1A7D6-1E13-820A-4E82-EE1782C04F8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5" creationId="{7A1D1333-4FF6-FB65-2F8A-2C81FE2A4FC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6" creationId="{D80B22C0-C64F-A150-7A2A-35FB32C4A14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7" creationId="{B81CCD3A-6E99-9B57-4851-FDFFBA15357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8" creationId="{7C599EAB-E7B2-8CAF-CF85-ECBE9108D6B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19" creationId="{C8E994A0-7F9B-2E95-0EA4-428D610E6D4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0" creationId="{145B87FF-BDF3-D034-160B-5A6349D4004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1" creationId="{5CB2ABCE-1F5F-5048-B888-B91D35F6FB6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2" creationId="{4DA64D3A-EB7A-E6F4-048C-5D914FD3E80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3" creationId="{A34EA668-AAD2-A611-40C2-5FA4D391361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5" creationId="{74BD0BAD-EA05-82F4-ECE8-498072E734D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6" creationId="{00F569D7-CA43-F9B1-0695-63FBE5652AF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7" creationId="{56A48DC1-3DA8-F428-C8E0-8FF769EBED4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8" creationId="{25DC09AB-5099-35D8-F426-559132E7974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29" creationId="{5C153B06-1D9D-E267-9C59-E110C820A04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0" creationId="{96796416-0960-4600-108D-06E62176F81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1" creationId="{00CB301C-51A2-90D5-41FF-C2AA2104B45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2" creationId="{7BD2B2F9-AF7F-0BFF-190B-9EA9B1B651A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3" creationId="{7F743080-83C0-9924-DAC1-E06EAFAF3C5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4" creationId="{8D5F6D28-7DA2-F79A-FBEE-FA34FFD3A07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5" creationId="{330EAAB8-1592-E27A-D5A3-05F90FDD955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6" creationId="{B88B9D72-D586-991A-BC00-58BDF5F8787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7" creationId="{8A807936-C315-BC5D-CEE1-B7A8E4ED16F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39" creationId="{EDFF4A17-382D-E9C8-12EA-C403E56C04F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0" creationId="{3143C9E9-4284-2B17-2894-F505DD3E8B6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1" creationId="{585E7117-432C-E9D2-D2A1-DF2574F4746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2" creationId="{AA60296D-B4DA-E78F-22D5-2977E6BD842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3" creationId="{B9DEE2E1-63C8-E2FB-0808-80CDB34E700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4" creationId="{EEF6C523-65EC-CD37-3996-51D24A5825F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5" creationId="{4B375026-32AD-9030-3563-C21E7A070A3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6" creationId="{79E8E07C-CD56-1AC3-AC8C-89A77CF4670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7" creationId="{2927FD6B-C71F-F050-C8DB-DF272329B49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8" creationId="{F3F32F52-592D-A6E2-6761-7541C25F021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49" creationId="{52C9130A-020B-997C-3EF8-F855E07813F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0" creationId="{95B5E3C2-1F14-15BA-D311-AD82C497A1C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1" creationId="{0C0B0171-5DA1-E5F1-FE2F-27CB50007F4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3" creationId="{72C397F0-78B5-71C3-E4BB-981E768765C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4" creationId="{98937795-8A87-743F-3000-05829B6BFD7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5" creationId="{D3B8E0A8-F0D7-BD77-F151-5C73B5467C2A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6" creationId="{6EDAEDB7-CF48-5D52-DFD5-A88A6E40D7C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7" creationId="{7DAA84EE-57C4-A220-7537-07F0E9E1E5C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8" creationId="{28EF4A1B-F8A1-7D2A-41ED-DD923A6B887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59" creationId="{D2593860-DDCC-3BA7-A471-05FF078A692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0" creationId="{BA771375-4D18-6820-FD6B-9CBCFB40CEF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1" creationId="{441F6D58-C74A-D59A-F12C-1F16C61A318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2" creationId="{76592CC9-8447-C7C9-4079-5F1A67E9FC7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3" creationId="{CEF0B477-0F9D-D6FD-2E91-616344EAE8B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4" creationId="{5A6D8CC8-2FAE-7B12-1738-239C48F57278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5" creationId="{3B91C261-A645-9EA0-0C32-20969DC6973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7" creationId="{BFCA8366-D000-6678-1685-D6B60FB12AB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8" creationId="{C4C30ECE-55C9-75C8-EACE-3F0A11BE8A8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69" creationId="{2A3CFFEF-A43E-1FB4-5E2E-99483144BF1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0" creationId="{4A3B0397-49F7-5C0D-C992-E4E0F1C6A63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1" creationId="{02AE36CF-6CF7-861E-EB2A-BFD7D6FA9BB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2" creationId="{84F5ABA2-22B1-79AF-D95E-9ADECCCB8B8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3" creationId="{DB0D943C-7D71-5F87-1699-5108FBB610F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4" creationId="{8FA9DDB3-9476-0267-1F5E-91363E05CC7C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5" creationId="{731462FB-9A1B-0A8B-2A39-7569C8AB28F2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6" creationId="{9C12474C-95E4-71D4-25CF-39DB11D6B3C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7" creationId="{8D2B4225-BE7A-6F98-F10D-FCF66B051F7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8" creationId="{B18FB121-99B4-F793-67A4-EC2EDD7A1916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79" creationId="{C6228292-BB4D-D217-810D-49372D9D599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1" creationId="{0F61A902-51E3-7D37-20B9-010549BA2A9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3" creationId="{8E1DD16B-2B30-D97F-F0E8-08A36A809E8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4" creationId="{E2A8384D-9E33-F329-F33B-8947A179DEC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5" creationId="{A45D8ACA-995D-E73C-46ED-D63FC669A2E4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6" creationId="{9CB6A172-923F-FEC1-5824-A6B8D7E90C0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7" creationId="{A1C97761-CEF0-38E2-1B89-DF1348ECEF9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8" creationId="{F10C9DF4-5F13-861F-E339-F2467D94FB69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89" creationId="{47DF3E26-AFAC-F2CF-A7D8-211299C9C1E1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90" creationId="{24CA68D3-3CD5-1428-D7E1-838BA84ABB77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91" creationId="{4BE18D0E-ADD7-EAAE-3954-B0825DF0043B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92" creationId="{B9200E6B-7355-7525-44FD-8E3BBB4D22ED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93" creationId="{1AEDE1ED-0EB9-642F-9D23-94164A47B3DF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94" creationId="{7C4C80F9-D14D-A07D-589A-7FB6E6F828A0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2295" creationId="{A2E4D082-F1EB-2375-C0CE-794CFF265CE5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14586" creationId="{A1A7B848-A9F8-74D5-82D0-0B111F363D93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14587" creationId="{950C4F7B-BBAF-BBE2-4F28-9B986D2A5A1E}"/>
          </ac:spMkLst>
        </pc:spChg>
        <pc:spChg chg="mod">
          <ac:chgData name="振 群" userId="d13bfb124dca95ef" providerId="LiveId" clId="{B52DF357-62CE-4A86-9B7C-89C0E8B9A025}" dt="2024-08-09T09:18:02.216" v="0"/>
          <ac:spMkLst>
            <pc:docMk/>
            <pc:sldMasterMk cId="0" sldId="2147483669"/>
            <ac:spMk id="14588" creationId="{4117D99F-48C7-701A-7323-BE4DB79BE712}"/>
          </ac:spMkLst>
        </pc:s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0" creationId="{602DA4BC-BD00-9E11-4F01-EED2C29DBDAD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1" creationId="{9729B35F-BF08-FF57-FE63-874D1E5CB805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2" creationId="{D330EF33-E7B7-A31A-DE16-4DA6E6E9A8D8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3" creationId="{626ACDBC-0F15-F87B-1265-39FF9048ECF8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4" creationId="{E280CE93-7DC8-364C-7119-0F497E5BFCC6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5" creationId="{84B6F5FA-7347-CAEF-0C2B-C724AD557141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6" creationId="{23B9F996-2CB7-E66C-7F75-14224A39AD85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57" creationId="{30A7E288-0FC3-1BDD-1174-36D08B6E9088}"/>
          </ac:grpSpMkLst>
        </pc:grpChg>
        <pc:grpChg chg="mod">
          <ac:chgData name="振 群" userId="d13bfb124dca95ef" providerId="LiveId" clId="{B52DF357-62CE-4A86-9B7C-89C0E8B9A025}" dt="2024-08-09T09:18:02.216" v="0"/>
          <ac:grpSpMkLst>
            <pc:docMk/>
            <pc:sldMasterMk cId="0" sldId="2147483669"/>
            <ac:grpSpMk id="2064" creationId="{86399E3A-AC8C-5633-C9A5-820A0561896A}"/>
          </ac:grpSpMkLst>
        </pc:grp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69"/>
            <pc:sldLayoutMk cId="1033199015" sldId="2147483737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" creationId="{8273C7D0-A41F-3D2C-2704-1E03FD41A0C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" creationId="{9DDB3A8B-B7E3-252E-C8CD-FEC3BEF6864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" creationId="{02701097-137E-B611-AABC-1B81EFB61BA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6" creationId="{1F0BF86A-4D7E-CA44-0FE9-43F632C94F1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7" creationId="{3A7E3F6C-9D17-A611-7F4C-EEB4F349425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8" creationId="{4ECD0F96-0CAC-0DD9-518A-D0EA75E88B3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9" creationId="{3E0AA64B-0AD8-5344-F1FC-420B19AF681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0" creationId="{3FCF33F8-E95A-37AD-A6F1-7AF8C819762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1" creationId="{B76CB9BE-9A6C-578D-1174-D1BB53CBCA2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2" creationId="{9C87CD09-5945-2079-5C72-C63D473253E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3" creationId="{F627651A-66A5-E6FF-4F95-730CB22314F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4" creationId="{6B3CEB03-2072-3BD8-E00B-5B4B22ACD15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" creationId="{F1EA9923-AF94-04C0-6371-129998A77F2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6" creationId="{81F1B982-C996-FA32-D0D6-BBE0C4973EF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8" creationId="{B351B5B8-DC9B-26F8-C183-AC835C90A84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9" creationId="{18709125-395A-ED90-F06E-A6016D02894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0" creationId="{B8976780-E2E1-DF9A-3159-1E9A53F2952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1" creationId="{A41C975A-A09F-05C5-0504-AE68856C724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2" creationId="{5C52C60A-82E1-7829-209A-18E36736570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3" creationId="{01D128BE-E0B8-F40F-D848-8BB0E284403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4" creationId="{4CBD2755-99B6-2275-243A-7E9BB9D4939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5" creationId="{5CD8D5AC-F69B-0293-5F9A-1B6A5A1B09A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6" creationId="{8FFB4176-48B8-3837-4CFD-DA4591CFD18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7" creationId="{13C3B720-AD67-0FC1-AF13-B6780359A2B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8" creationId="{5F20D630-2FFE-06BE-80C9-EAC6097FE1C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29" creationId="{2B5B2709-1F21-CDAE-544E-288987CCB56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0" creationId="{A87089B3-67FD-076E-846C-5A39762EA6B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1" creationId="{A892CAF2-65A4-C56A-9950-C7B30A0BE24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2" creationId="{E5CCF7A5-E332-0342-EB21-0E75C6A697D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3" creationId="{04883C96-577A-2919-B279-FE4E56F5B06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4" creationId="{2891725C-821C-E58F-C3E2-50B113D4657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5" creationId="{966398A1-8C42-ACE2-29DD-001CA155EC0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6" creationId="{23DD695A-A2E4-DB4C-FDE5-32C02531160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7" creationId="{4262E21C-2F1A-088C-AEE3-7F09B1964B3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8" creationId="{1DEB2AD5-88A9-BFD9-2FCE-690D440350B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39" creationId="{23568591-64EF-EC05-3A75-4641BF2762D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0" creationId="{0C10B221-4CEA-B3DB-E717-C27AE430914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1" creationId="{348EB649-0EE0-5945-B7AC-94CF73DFAC6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2" creationId="{86998F59-39F3-DA60-1072-012600EEF69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3" creationId="{6C301F7E-56AC-7739-D610-A0B2BEE2D72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4" creationId="{0F8EAF8A-7FB4-387B-D334-0D209F150E4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5" creationId="{AC4EC46D-CE8C-D65C-299A-48F3411CE9B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6" creationId="{65C37CE0-841D-407B-8716-FCC898C639D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7" creationId="{F75185FB-908F-B198-B07A-F9EE47DEE14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8" creationId="{A4622E17-9F19-7BE1-307C-F855249495F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49" creationId="{481C4A77-D6B0-1481-F69F-10A6592DE9E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0" creationId="{7197DC9B-67C0-D7F5-95D8-18660898E9D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1" creationId="{1A1F34E9-03BD-3086-990D-25A1E8C5D01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2" creationId="{C153230A-5326-1B69-E51B-91279B04742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3" creationId="{1E8BEC1B-48FC-CDA6-01EA-755FAE513C9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4" creationId="{087D58AA-18F8-CE13-324F-A5407A763BC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5" creationId="{EBFAA1EB-5B9F-D969-2DBA-F82839C21CE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6" creationId="{B38FE2FE-39DD-CFE9-3021-BCF0034B195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7" creationId="{622A8A6C-F4D0-B800-5E3F-D2DC8C601AA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8" creationId="{7FE43B24-5D5C-EF63-A7D8-683BEEF0448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59" creationId="{3BAF0C79-80A0-154C-ED0C-AEA0E11C0D8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60" creationId="{4112A8E8-1945-748D-2D84-0C11650913D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61" creationId="{E64EF093-6622-215E-B8CC-27A05771F8A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62" creationId="{431B18B1-0A99-0E30-32C4-548F7980D67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63" creationId="{E0E7EFF0-3027-84C7-32B5-FA1C83DE84A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88" creationId="{C7A0B894-D140-F0A7-BFF7-D5DFB82E0D0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89" creationId="{1AB03596-3CBA-3E92-9611-6E1DFA899DA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0" creationId="{C658DB1C-2F96-7EF4-E890-43AFA6A507B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1" creationId="{A44EC215-2111-1DA5-80A8-26D4145ACC1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2" creationId="{DFBCF0D0-76DE-02DF-FD5A-75E28E1EE01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3" creationId="{7097177A-6575-6F59-A010-16DC920D25E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4" creationId="{BF6C0772-63C8-EF30-2F97-B8BF09A9F6F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5" creationId="{2FE1F337-BB1A-B19D-0B1F-CCA5FD8731A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6" creationId="{C1A929A4-FD47-0ABE-85A6-E74E9BAF90E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7" creationId="{E9D6E666-54B8-BDF4-99F7-1FAA7ABFD57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8" creationId="{36F40C67-76CF-9CA2-6242-F27A4B7DBAF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499" creationId="{91E0A572-D042-FC0B-95E0-9E99BA653ED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0" creationId="{ACEB3913-50B6-956F-952D-39BAE185513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1" creationId="{1F9E8384-1CB6-5971-DABE-9A156D082C3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2" creationId="{8C1D3091-A850-CF57-9A77-205AFCDD431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3" creationId="{D7CA34CA-AA4B-6510-F81B-B5862BB6CC5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4" creationId="{8234A7C4-F409-09B2-AE7E-633C3406E02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5" creationId="{535DC46E-E9BE-923F-7764-D29308881F2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6" creationId="{0E906FA4-94EB-7EA6-F089-6010D3AC485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7" creationId="{B07373E3-D96A-20DC-0AF9-B65666D27F7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8" creationId="{28BDBD10-3F5F-709D-7FC9-65159025C2D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09" creationId="{E4B5A50E-E7F9-91CE-9AC5-A29993EC168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0" creationId="{671C3EF4-A8AF-6234-1E17-D6C109F6242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1" creationId="{03EA8B4B-1C3F-86D5-0C66-8E9AB2EE07D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2" creationId="{6789D262-11C3-6C94-5956-296001CBA02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3" creationId="{E3B05D8D-672E-C47E-4F79-C9E14A10CF3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4" creationId="{E32CABF3-D811-09A4-7527-A4C3060D932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5" creationId="{975C1506-8C3B-F0F7-ECD6-FB181992FBC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6" creationId="{4F820092-A08D-F30F-86A6-07E247200C9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7" creationId="{67064439-B1DA-EDA4-C684-9CF6C9E458D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8" creationId="{BAFEE240-CAE5-F37C-3FFC-7EF8B21D62E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19" creationId="{D0CBBCBF-1D4C-F7EE-B7B2-3812C3044EA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0" creationId="{B3151F33-EA83-BD52-2327-39663B57357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1" creationId="{EC00AB81-3F2E-7FA4-D903-1B014073D09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2" creationId="{07574807-207F-9EBF-EA1D-546792CFC45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4" creationId="{96A9ECD8-F663-8326-8E4B-C04548590C9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5" creationId="{E9D83F6E-AA4D-6603-5625-B79AE6350AF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6" creationId="{85DB803A-FBE6-652E-4E0C-00532FCBDAF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7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8" creationId="{9CC95988-7A2F-A9F8-0ABC-0E1103FFDCA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29" creationId="{35434750-8869-0417-3840-98E53F1608A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0" creationId="{99E63711-2AF3-C47E-FE0C-D5F5D112197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1" creationId="{723E3BA9-F501-46DF-903B-4AE5564322E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2" creationId="{C2CDE382-B74A-A1E7-1DF4-E5882A88F40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3" creationId="{C19EA016-A02E-1EF1-34A8-61A8C76345B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4" creationId="{A88329FF-103C-312F-2082-641ADA4C5BF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5" creationId="{B6C8CF17-55F1-3640-4E3A-5AA19A2624D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6" creationId="{5CA0DCF7-7E74-570A-34BC-3CBCFB2C2B6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7" creationId="{A72FC951-25C1-2E44-A213-F9677E81CE0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8" creationId="{EF73965E-A0D1-CBF9-0518-5DEA03493F4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39" creationId="{40AB9E00-0DDC-D642-1713-03B6665CA68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0" creationId="{9AC255B2-601A-9F3B-2B90-187939FC601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1" creationId="{98E65EEE-E877-E39D-B62E-E55BE1F964D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2" creationId="{43A79C16-78D4-D5B8-73FD-F0C72CE4C4F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3" creationId="{5849BA56-68A8-71C5-353C-D376F32507E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4" creationId="{E0B328A8-1E6B-8DEE-611D-2614197A388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5" creationId="{977F45D3-C831-C20B-32B6-8EA0451373B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6" creationId="{846A2FCF-59D8-A4BA-8D91-26E6539C536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7" creationId="{7E7E9D9A-73B2-C7E7-8C0B-07F9A1F418B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8" creationId="{D7F29953-E310-0310-47B7-B986E3151F9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49" creationId="{896AC9D2-6303-3F09-2DCD-02D6B402457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0" creationId="{480C94E3-B23F-F885-E583-D8EBF775701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1" creationId="{D18C34F1-49B4-A3C4-5FF5-45F6ABEA66A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2" creationId="{C11F8ED4-1403-E46F-B9E9-D06A0561D46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3" creationId="{EE0904A8-7C5E-1580-4CA1-F9B07F97B5A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4" creationId="{DA94BB27-B08C-06E5-9454-D438D10E5DA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5" creationId="{4AEBBAF2-BE39-EEDD-3D41-4A0AD7629E7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6" creationId="{EF753E5F-2CD3-E678-2361-EE5274692C4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7" creationId="{7B8D2356-03DA-62BA-9D64-AEFBF43A33E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8" creationId="{AD465B3E-2EBD-126E-A6ED-5B7AE0FF34C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59" creationId="{0117FFAD-4C59-13B7-0C6E-DAAD53D96A7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0" creationId="{862E2CA4-881D-0A5B-E817-9368A6D9712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1" creationId="{90EA0737-9F2D-B19B-66CC-92B65F3775E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2" creationId="{66289EBC-19BF-36BD-CA0A-B62649EB562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3" creationId="{E064623C-53C7-B692-E812-82219EA47A5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4" creationId="{C7020F7D-D142-EAB7-9E8F-10DABCE6E81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5" creationId="{76CC61F2-10B7-1044-07B6-91DF0C47ADD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6" creationId="{B69B230A-31F7-FCFF-569A-1EC5E412FB1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7" creationId="{5C5B2EA3-8B1A-F6BB-5A8B-21D9B05428B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8" creationId="{05F952B3-FD9C-1826-C8B5-EC670C38B90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69" creationId="{B489BA68-65EA-06D1-809F-8DFD86A3376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0" creationId="{DB3BA111-DCD3-182E-2901-17960940C3D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1" creationId="{381D234A-E556-8E24-3F5D-702DDEC07F62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2" creationId="{DCA757D7-A38B-2CDE-0ED4-2070AD3C1CB7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3" creationId="{8F2FA16E-71A7-CCF8-43B0-836142241E5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4" creationId="{983BF372-BD07-0059-D56A-EE8888A29F0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5" creationId="{24442B26-9924-F463-229B-439B79CFDCC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6" creationId="{7ECC6FBB-72E4-FF5B-DADE-8AE6E25B9A8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7" creationId="{E47F8F3A-24D2-4488-70C1-BEA4F5955A25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8" creationId="{4C135515-035B-7EC3-3392-2B50D38C845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79" creationId="{7B609B1C-F06E-D6A5-B317-F70ED585605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0" creationId="{330E208F-4E97-76F7-1D0F-1EF62983135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1" creationId="{4FDDAEC0-5D17-E374-B1CF-85779F5E17A4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2" creationId="{79A0BC30-0092-9D4E-0DCF-7BCFCD79969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3" creationId="{71ECB7DD-1AAB-8E5A-0936-BBC54FD572E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4" creationId="{30FFA934-4650-E318-0381-46BE3B03E878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5" creationId="{AE490CF6-6818-17B4-EEFD-D4A065E0B0D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6" creationId="{69F542FE-90E1-9DC0-E196-9A610C55F8C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7" creationId="{DE99C363-2C37-CF9D-091F-354591650B7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88" creationId="{97D95F9B-28D3-ED2E-EEA6-65732A327D9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0" creationId="{4A6E1BDB-DAC6-A36E-A86F-C7B85C2465C3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1" creationId="{2D524883-8E9F-4909-6552-733CD382BBE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2" creationId="{75DCFB67-3558-0986-383D-C40D095D76DD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3" creationId="{9626F47A-0456-1CF5-AF52-7D8363E21EB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4" creationId="{876806FA-1C74-6714-8D45-DE6D22A11C4E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5" creationId="{B8DFE290-50CB-7E0F-A12E-1912236517FC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6" creationId="{ABB9CCE8-18E5-FB59-A172-CB2A7E94DF96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7" creationId="{5B577C7E-C82F-3E8E-2DB5-596A4086D76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8" creationId="{F8FBC7ED-DB30-4212-E9E9-631BD314C30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599" creationId="{7062DF80-BF06-33E0-1567-E39A6A2A31CB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600" creationId="{4584111A-47FA-C0AE-529B-5D53FD5129DF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601" creationId="{9C9E6739-B1A4-257F-0614-80276764B969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602" creationId="{2BB58049-A440-C082-2D6F-2374FA05A18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603" creationId="{6B2DB43E-72C2-DDDC-F3B2-E9C9DCCE9F71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604" creationId="{CCBB49A7-4EFC-1705-3651-08546D6FB7BA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033199015" sldId="2147483737"/>
              <ac:spMk id="15605" creationId="{7FFFE0A4-9596-8D68-29D1-5429480BFF45}"/>
            </ac:spMkLst>
          </pc:spChg>
          <pc:grpChg chg="mod">
            <ac:chgData name="振 群" userId="d13bfb124dca95ef" providerId="LiveId" clId="{B52DF357-62CE-4A86-9B7C-89C0E8B9A025}" dt="2024-08-09T09:18:02.216" v="0"/>
            <ac:grpSpMkLst>
              <pc:docMk/>
              <pc:sldMasterMk cId="0" sldId="2147483669"/>
              <pc:sldLayoutMk cId="1033199015" sldId="2147483737"/>
              <ac:grpSpMk id="3" creationId="{D5CE13FA-8077-1F52-89D7-874BFFF1B95C}"/>
            </ac:grpSpMkLst>
          </pc:grpChg>
          <pc:grpChg chg="mod">
            <ac:chgData name="振 群" userId="d13bfb124dca95ef" providerId="LiveId" clId="{B52DF357-62CE-4A86-9B7C-89C0E8B9A025}" dt="2024-08-09T09:18:02.216" v="0"/>
            <ac:grpSpMkLst>
              <pc:docMk/>
              <pc:sldMasterMk cId="0" sldId="2147483669"/>
              <pc:sldLayoutMk cId="1033199015" sldId="2147483737"/>
              <ac:grpSpMk id="17" creationId="{C5639B75-F5E4-FB2D-BCBB-8AE26DBD434F}"/>
            </ac:grpSpMkLst>
          </pc:grpChg>
          <pc:grpChg chg="mod">
            <ac:chgData name="振 群" userId="d13bfb124dca95ef" providerId="LiveId" clId="{B52DF357-62CE-4A86-9B7C-89C0E8B9A025}" dt="2024-08-09T09:18:02.216" v="0"/>
            <ac:grpSpMkLst>
              <pc:docMk/>
              <pc:sldMasterMk cId="0" sldId="2147483669"/>
              <pc:sldLayoutMk cId="1033199015" sldId="2147483737"/>
              <ac:grpSpMk id="15589" creationId="{FD7C902C-1F9D-68F3-F976-0FB46364739A}"/>
            </ac:grpSpMkLst>
          </pc:gr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69"/>
            <pc:sldLayoutMk cId="2007134107" sldId="2147483739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007134107" sldId="2147483739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007134107" sldId="2147483739"/>
              <ac:spMk id="3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69"/>
            <pc:sldLayoutMk cId="3996013383" sldId="2147483740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3996013383" sldId="2147483740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3996013383" sldId="2147483740"/>
              <ac:spMk id="4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69"/>
            <pc:sldLayoutMk cId="2513933583" sldId="2147483741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513933583" sldId="2147483741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513933583" sldId="2147483741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513933583" sldId="2147483741"/>
              <ac:spMk id="4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513933583" sldId="2147483741"/>
              <ac:spMk id="5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513933583" sldId="2147483741"/>
              <ac:spMk id="6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69"/>
            <pc:sldLayoutMk cId="1263017389" sldId="2147483744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263017389" sldId="2147483744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263017389" sldId="2147483744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1263017389" sldId="2147483744"/>
              <ac:spMk id="4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69"/>
            <pc:sldLayoutMk cId="2013938000" sldId="2147483745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013938000" sldId="2147483745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013938000" sldId="2147483745"/>
              <ac:spMk id="3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013938000" sldId="2147483745"/>
              <ac:spMk id="4" creationId="{00000000-0000-0000-0000-000000000000}"/>
            </ac:spMkLst>
          </pc:spChg>
        </pc:sldLayoutChg>
        <pc:sldLayoutChg chg="modSp">
          <pc:chgData name="振 群" userId="d13bfb124dca95ef" providerId="LiveId" clId="{B52DF357-62CE-4A86-9B7C-89C0E8B9A025}" dt="2024-08-09T09:18:02.216" v="0"/>
          <pc:sldLayoutMkLst>
            <pc:docMk/>
            <pc:sldMasterMk cId="0" sldId="2147483669"/>
            <pc:sldLayoutMk cId="2452386614" sldId="2147483747"/>
          </pc:sldLayoutMkLst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452386614" sldId="2147483747"/>
              <ac:spMk id="2" creationId="{00000000-0000-0000-0000-000000000000}"/>
            </ac:spMkLst>
          </pc:spChg>
          <pc:spChg chg="mod">
            <ac:chgData name="振 群" userId="d13bfb124dca95ef" providerId="LiveId" clId="{B52DF357-62CE-4A86-9B7C-89C0E8B9A025}" dt="2024-08-09T09:18:02.216" v="0"/>
            <ac:spMkLst>
              <pc:docMk/>
              <pc:sldMasterMk cId="0" sldId="2147483669"/>
              <pc:sldLayoutMk cId="2452386614" sldId="2147483747"/>
              <ac:spMk id="3" creationId="{00000000-0000-0000-0000-000000000000}"/>
            </ac:spMkLst>
          </pc:spChg>
        </pc:sldLayoutChg>
      </pc:sldMasterChg>
      <pc:sldMasterChg chg="modTransition modSldLayout">
        <pc:chgData name="振 群" userId="d13bfb124dca95ef" providerId="LiveId" clId="{B52DF357-62CE-4A86-9B7C-89C0E8B9A025}" dt="2024-08-09T09:18:02.216" v="0"/>
        <pc:sldMasterMkLst>
          <pc:docMk/>
          <pc:sldMasterMk cId="2352188811" sldId="2147483748"/>
        </pc:sldMasterMkLst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1904706460" sldId="2147483749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3875947111" sldId="2147483750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3996385319" sldId="2147483751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2172183340" sldId="2147483752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4129184655" sldId="2147483753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1515599071" sldId="2147483754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2070385021" sldId="2147483755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750955962" sldId="2147483756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1054713563" sldId="2147483757"/>
          </pc:sldLayoutMkLst>
        </pc:sldLayoutChg>
        <pc:sldLayoutChg chg="modTransition">
          <pc:chgData name="振 群" userId="d13bfb124dca95ef" providerId="LiveId" clId="{B52DF357-62CE-4A86-9B7C-89C0E8B9A025}" dt="2024-08-09T09:18:02.216" v="0"/>
          <pc:sldLayoutMkLst>
            <pc:docMk/>
            <pc:sldMasterMk cId="2352188811" sldId="2147483748"/>
            <pc:sldLayoutMk cId="3661016833" sldId="2147483758"/>
          </pc:sldLayoutMkLst>
        </pc:sldLayoutChg>
      </pc:sldMasterChg>
      <pc:sldMasterChg chg="del modTransition delSldLayout modSldLayout">
        <pc:chgData name="振 群" userId="d13bfb124dca95ef" providerId="LiveId" clId="{B52DF357-62CE-4A86-9B7C-89C0E8B9A025}" dt="2024-08-09T13:07:52.287" v="81" actId="2696"/>
        <pc:sldMasterMkLst>
          <pc:docMk/>
          <pc:sldMasterMk cId="127462668" sldId="2147483760"/>
        </pc:sldMasterMkLst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2071109219" sldId="2147483761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3543154024" sldId="2147483762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78690478" sldId="2147483763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1803242221" sldId="2147483764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2533418635" sldId="2147483765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3831856016" sldId="2147483766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1757223262" sldId="2147483767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2221918821" sldId="2147483768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412148289" sldId="2147483769"/>
          </pc:sldLayoutMkLst>
        </pc:sldLayoutChg>
        <pc:sldLayoutChg chg="del modTransition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382284885" sldId="2147483770"/>
          </pc:sldLayoutMkLst>
        </pc:sldLayoutChg>
        <pc:sldLayoutChg chg="del">
          <pc:chgData name="振 群" userId="d13bfb124dca95ef" providerId="LiveId" clId="{B52DF357-62CE-4A86-9B7C-89C0E8B9A025}" dt="2024-08-09T13:07:52.287" v="81" actId="2696"/>
          <pc:sldLayoutMkLst>
            <pc:docMk/>
            <pc:sldMasterMk cId="127462668" sldId="2147483760"/>
            <pc:sldLayoutMk cId="3228254506" sldId="2147483771"/>
          </pc:sldLayoutMkLst>
        </pc:sldLayoutChg>
      </pc:sldMasterChg>
    </pc:docChg>
  </pc:docChgLst>
  <pc:docChgLst>
    <pc:chgData name="振 群" userId="d13bfb124dca95ef" providerId="LiveId" clId="{46096047-09B5-49A7-82A2-057CA8301E7D}"/>
    <pc:docChg chg="delSld modSld">
      <pc:chgData name="振 群" userId="d13bfb124dca95ef" providerId="LiveId" clId="{46096047-09B5-49A7-82A2-057CA8301E7D}" dt="2024-09-09T11:28:54.210" v="15" actId="47"/>
      <pc:docMkLst>
        <pc:docMk/>
      </pc:docMkLst>
      <pc:sldChg chg="modSp del mod">
        <pc:chgData name="振 群" userId="d13bfb124dca95ef" providerId="LiveId" clId="{46096047-09B5-49A7-82A2-057CA8301E7D}" dt="2024-09-09T11:28:33.139" v="13" actId="47"/>
        <pc:sldMkLst>
          <pc:docMk/>
          <pc:sldMk cId="0" sldId="261"/>
        </pc:sldMkLst>
        <pc:spChg chg="mod">
          <ac:chgData name="振 群" userId="d13bfb124dca95ef" providerId="LiveId" clId="{46096047-09B5-49A7-82A2-057CA8301E7D}" dt="2024-09-08T09:20:44.689" v="3" actId="1076"/>
          <ac:spMkLst>
            <pc:docMk/>
            <pc:sldMk cId="0" sldId="261"/>
            <ac:spMk id="9217" creationId="{7602A518-F15A-42B6-D79E-E7AF02A479AE}"/>
          </ac:spMkLst>
        </pc:spChg>
      </pc:sldChg>
      <pc:sldChg chg="del">
        <pc:chgData name="振 群" userId="d13bfb124dca95ef" providerId="LiveId" clId="{46096047-09B5-49A7-82A2-057CA8301E7D}" dt="2024-09-09T11:28:28.512" v="11" actId="47"/>
        <pc:sldMkLst>
          <pc:docMk/>
          <pc:sldMk cId="0" sldId="278"/>
        </pc:sldMkLst>
      </pc:sldChg>
      <pc:sldChg chg="del">
        <pc:chgData name="振 群" userId="d13bfb124dca95ef" providerId="LiveId" clId="{46096047-09B5-49A7-82A2-057CA8301E7D}" dt="2024-09-09T11:28:36.577" v="14" actId="47"/>
        <pc:sldMkLst>
          <pc:docMk/>
          <pc:sldMk cId="0" sldId="279"/>
        </pc:sldMkLst>
      </pc:sldChg>
      <pc:sldChg chg="mod modShow">
        <pc:chgData name="振 群" userId="d13bfb124dca95ef" providerId="LiveId" clId="{46096047-09B5-49A7-82A2-057CA8301E7D}" dt="2024-09-08T09:20:00.451" v="0" actId="729"/>
        <pc:sldMkLst>
          <pc:docMk/>
          <pc:sldMk cId="0" sldId="285"/>
        </pc:sldMkLst>
      </pc:sldChg>
      <pc:sldChg chg="modSp del mod">
        <pc:chgData name="振 群" userId="d13bfb124dca95ef" providerId="LiveId" clId="{46096047-09B5-49A7-82A2-057CA8301E7D}" dt="2024-09-09T11:28:54.210" v="15" actId="47"/>
        <pc:sldMkLst>
          <pc:docMk/>
          <pc:sldMk cId="0" sldId="304"/>
        </pc:sldMkLst>
        <pc:spChg chg="mod">
          <ac:chgData name="振 群" userId="d13bfb124dca95ef" providerId="LiveId" clId="{46096047-09B5-49A7-82A2-057CA8301E7D}" dt="2024-09-08T09:20:31.784" v="2" actId="948"/>
          <ac:spMkLst>
            <pc:docMk/>
            <pc:sldMk cId="0" sldId="304"/>
            <ac:spMk id="2" creationId="{96AC4F81-9CF3-46C7-BEEC-6C154549F4EB}"/>
          </ac:spMkLst>
        </pc:spChg>
      </pc:sldChg>
      <pc:sldChg chg="del">
        <pc:chgData name="振 群" userId="d13bfb124dca95ef" providerId="LiveId" clId="{46096047-09B5-49A7-82A2-057CA8301E7D}" dt="2024-09-09T11:28:31.057" v="12" actId="47"/>
        <pc:sldMkLst>
          <pc:docMk/>
          <pc:sldMk cId="0" sldId="333"/>
        </pc:sldMkLst>
      </pc:sldChg>
      <pc:sldChg chg="modSp del">
        <pc:chgData name="振 群" userId="d13bfb124dca95ef" providerId="LiveId" clId="{46096047-09B5-49A7-82A2-057CA8301E7D}" dt="2024-09-09T11:28:15.035" v="9" actId="47"/>
        <pc:sldMkLst>
          <pc:docMk/>
          <pc:sldMk cId="0" sldId="334"/>
        </pc:sldMkLst>
        <pc:spChg chg="mod">
          <ac:chgData name="振 群" userId="d13bfb124dca95ef" providerId="LiveId" clId="{46096047-09B5-49A7-82A2-057CA8301E7D}" dt="2024-09-08T09:20:56.906" v="8" actId="20577"/>
          <ac:spMkLst>
            <pc:docMk/>
            <pc:sldMk cId="0" sldId="334"/>
            <ac:spMk id="10241" creationId="{87580837-F9A2-F768-B2DE-634C1BE0A6E7}"/>
          </ac:spMkLst>
        </pc:spChg>
      </pc:sldChg>
      <pc:sldChg chg="del">
        <pc:chgData name="振 群" userId="d13bfb124dca95ef" providerId="LiveId" clId="{46096047-09B5-49A7-82A2-057CA8301E7D}" dt="2024-09-09T11:28:22.864" v="10" actId="47"/>
        <pc:sldMkLst>
          <pc:docMk/>
          <pc:sldMk cId="0" sldId="350"/>
        </pc:sldMkLst>
      </pc:sldChg>
      <pc:sldChg chg="del">
        <pc:chgData name="振 群" userId="d13bfb124dca95ef" providerId="LiveId" clId="{46096047-09B5-49A7-82A2-057CA8301E7D}" dt="2024-09-08T09:20:23.240" v="1" actId="2696"/>
        <pc:sldMkLst>
          <pc:docMk/>
          <pc:sldMk cId="0" sldId="35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89D-BF00-45A4-A29B-D303FA23B33A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4706460"/>
      </p:ext>
    </p:extLst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D439-8E59-4658-84B9-02DED5A1B1D1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016833"/>
      </p:ext>
    </p:extLst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88CF-6299-494B-A260-1D94D92C1CD6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892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E45C-EEA8-4B5A-9CAB-FD61F6D39138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947111"/>
      </p:ext>
    </p:extLst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34B-4D20-4422-BF5B-FC22D9F70A10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385319"/>
      </p:ext>
    </p:extLst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8141-74FC-4DF9-8A2D-372879FCD5C4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183340"/>
      </p:ext>
    </p:extLst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843D-0B7F-413D-915B-40A636D7A3D7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184655"/>
      </p:ext>
    </p:extLst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0D4F-90C0-4A17-9168-405E619646AB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599071"/>
      </p:ext>
    </p:extLst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A2BF-888E-4428-9982-01575996D4C0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385021"/>
      </p:ext>
    </p:extLst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C7C-CF9C-4234-BCA6-0DA94C716708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955962"/>
      </p:ext>
    </p:extLst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C2CC-C2F4-412C-A73D-6401640B7D10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713563"/>
      </p:ext>
    </p:extLst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F88CF-6299-494B-A260-1D94D92C1CD6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218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spd="slow">
    <p:pull dir="r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2049">
            <a:extLst>
              <a:ext uri="{FF2B5EF4-FFF2-40B4-BE49-F238E27FC236}">
                <a16:creationId xmlns:a16="http://schemas.microsoft.com/office/drawing/2014/main" id="{F18230AB-0877-36D7-C4C2-29722B1F6576}"/>
              </a:ext>
            </a:extLst>
          </p:cNvPr>
          <p:cNvSpPr>
            <a:spLocks noGrp="1" noRot="1"/>
          </p:cNvSpPr>
          <p:nvPr>
            <p:ph type="ctrTitle" idx="4294967295"/>
          </p:nvPr>
        </p:nvSpPr>
        <p:spPr>
          <a:xfrm>
            <a:off x="0" y="1412875"/>
            <a:ext cx="8640763" cy="1470025"/>
          </a:xfrm>
          <a:ln>
            <a:miter/>
          </a:ln>
        </p:spPr>
        <p:txBody>
          <a:bodyPr anchor="b" anchorCtr="1"/>
          <a:lstStyle>
            <a:lvl1pPr lvl="0">
              <a:defRPr kern="1200"/>
            </a:lvl1pPr>
          </a:lstStyle>
          <a:p>
            <a:pPr eaLnBrk="1" hangingPunct="1">
              <a:buClr>
                <a:srgbClr val="000000"/>
              </a:buClr>
              <a:defRPr/>
            </a:pPr>
            <a:r>
              <a:rPr lang="en-US" altLang="zh-CN" sz="4800" noProof="1">
                <a:effectLst>
                  <a:outerShdw blurRad="38100" dist="38100" dir="2700000">
                    <a:srgbClr val="C0C0C0"/>
                  </a:outerShdw>
                </a:effectLst>
              </a:rPr>
              <a:t> </a:t>
            </a:r>
            <a:r>
              <a:rPr lang="en-US" altLang="zh-CN" sz="48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 </a:t>
            </a:r>
            <a:r>
              <a:rPr lang="zh-CN" altLang="en-US" sz="6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立在地球边上放号</a:t>
            </a:r>
          </a:p>
        </p:txBody>
      </p:sp>
      <p:sp>
        <p:nvSpPr>
          <p:cNvPr id="3074" name="副标题 2050">
            <a:extLst>
              <a:ext uri="{FF2B5EF4-FFF2-40B4-BE49-F238E27FC236}">
                <a16:creationId xmlns:a16="http://schemas.microsoft.com/office/drawing/2014/main" id="{50A2E342-D0BE-FC4D-FE70-DC71A01CA3F0}"/>
              </a:ext>
            </a:extLst>
          </p:cNvPr>
          <p:cNvSpPr>
            <a:spLocks noGrp="1" noRot="1"/>
          </p:cNvSpPr>
          <p:nvPr>
            <p:ph type="subTitle" idx="4294967295"/>
          </p:nvPr>
        </p:nvSpPr>
        <p:spPr>
          <a:xfrm>
            <a:off x="5851525" y="3429000"/>
            <a:ext cx="6340475" cy="1739900"/>
          </a:xfrm>
          <a:ln>
            <a:miter/>
          </a:ln>
        </p:spPr>
        <p:txBody>
          <a:bodyPr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eaLnBrk="1" hangingPunct="1">
              <a:defRPr/>
            </a:pPr>
            <a:r>
              <a:rPr lang="en-US" altLang="zh-CN" noProof="1">
                <a:effectLst>
                  <a:outerShdw blurRad="38100" dist="38100" dir="2700000">
                    <a:srgbClr val="C0C0C0"/>
                  </a:outerShdw>
                </a:effectLst>
              </a:rPr>
              <a:t>    </a:t>
            </a:r>
          </a:p>
          <a:p>
            <a:pPr eaLnBrk="1" hangingPunct="1">
              <a:defRPr/>
            </a:pPr>
            <a:r>
              <a:rPr lang="en-US" altLang="zh-CN" noProof="1">
                <a:effectLst>
                  <a:outerShdw blurRad="38100" dist="38100" dir="2700000">
                    <a:srgbClr val="C0C0C0"/>
                  </a:outerShdw>
                </a:effectLst>
              </a:rPr>
              <a:t>                       ——</a:t>
            </a:r>
            <a:r>
              <a:rPr lang="zh-CN" altLang="en-US" sz="6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郭沫若 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slow">
    <p:pull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文本框 1">
            <a:extLst>
              <a:ext uri="{FF2B5EF4-FFF2-40B4-BE49-F238E27FC236}">
                <a16:creationId xmlns:a16="http://schemas.microsoft.com/office/drawing/2014/main" id="{1BDCC008-8477-0F63-CA33-E24626E1B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40" y="44624"/>
            <a:ext cx="4298950" cy="718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我是一条天狗呀！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我把月来吞了，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我把日来吞了，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我把一切的星球来吞了，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我把全宇宙来吞了。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我便是我了！</a:t>
            </a:r>
          </a:p>
          <a:p>
            <a:pPr eaLnBrk="1" hangingPunct="1">
              <a:lnSpc>
                <a:spcPts val="3000"/>
              </a:lnSpc>
            </a:pPr>
            <a:endParaRPr lang="zh-CN" altLang="en-US" sz="3200" b="1" dirty="0"/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我是月的光，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我是日的光，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我是一切星球的光，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我是 X 光线的光，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我是全宇宙的 Energy 的总量！</a:t>
            </a:r>
          </a:p>
          <a:p>
            <a:pPr eaLnBrk="1" hangingPunct="1">
              <a:lnSpc>
                <a:spcPts val="3000"/>
              </a:lnSpc>
            </a:pPr>
            <a:endParaRPr lang="zh-CN" altLang="en-US" sz="3200" b="1" dirty="0"/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我飞奔，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/>
              <a:t>我狂叫，</a:t>
            </a:r>
          </a:p>
          <a:p>
            <a:pPr eaLnBrk="1" hangingPunct="1">
              <a:lnSpc>
                <a:spcPts val="3000"/>
              </a:lnSpc>
            </a:pPr>
            <a:r>
              <a:rPr lang="zh-CN" altLang="en-US" sz="3200" b="1" dirty="0">
                <a:sym typeface="宋体" panose="02010600030101010101" pitchFamily="2" charset="-122"/>
              </a:rPr>
              <a:t>我燃烧。</a:t>
            </a:r>
            <a:endParaRPr lang="zh-CN" altLang="en-US" sz="3200" b="1" dirty="0"/>
          </a:p>
          <a:p>
            <a:pPr eaLnBrk="1" hangingPunct="1"/>
            <a:endParaRPr lang="zh-CN" altLang="en-US" b="1" dirty="0"/>
          </a:p>
          <a:p>
            <a:pPr eaLnBrk="1" hangingPunct="1"/>
            <a:r>
              <a:rPr lang="zh-CN" altLang="en-US" dirty="0"/>
              <a:t>　　</a:t>
            </a:r>
          </a:p>
        </p:txBody>
      </p:sp>
      <p:sp>
        <p:nvSpPr>
          <p:cNvPr id="43011" name="文本框 2">
            <a:extLst>
              <a:ext uri="{FF2B5EF4-FFF2-40B4-BE49-F238E27FC236}">
                <a16:creationId xmlns:a16="http://schemas.microsoft.com/office/drawing/2014/main" id="{25E7EAD7-F4D6-C41F-5752-D44EA2B05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5" y="665163"/>
            <a:ext cx="3532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3012" name="文本框 3">
            <a:extLst>
              <a:ext uri="{FF2B5EF4-FFF2-40B4-BE49-F238E27FC236}">
                <a16:creationId xmlns:a16="http://schemas.microsoft.com/office/drawing/2014/main" id="{B4553804-8947-0748-C512-6BCF75A76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63143"/>
            <a:ext cx="3243262" cy="6581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我如烈火一样地燃烧！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我如大海一样地狂叫！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我如电气一样地飞跑！</a:t>
            </a:r>
          </a:p>
          <a:p>
            <a:pPr eaLnBrk="1" hangingPunct="1">
              <a:lnSpc>
                <a:spcPts val="2800"/>
              </a:lnSpc>
            </a:pPr>
            <a:r>
              <a:rPr lang="en-US" altLang="zh-CN" sz="3200" b="1" dirty="0"/>
              <a:t>……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我剥我的皮，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我食我的肉，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我吸我的血，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我啮我的心肝，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我在我神经上飞跑，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我在我脊髓上飞跑，</a:t>
            </a:r>
          </a:p>
          <a:p>
            <a:pPr eaLnBrk="1" hangingPunct="1">
              <a:lnSpc>
                <a:spcPts val="2800"/>
              </a:lnSpc>
            </a:pPr>
            <a:r>
              <a:rPr lang="zh-CN" altLang="en-US" sz="3200" b="1" dirty="0"/>
              <a:t>我在我脑筋上飞跑。</a:t>
            </a:r>
          </a:p>
          <a:p>
            <a:pPr eaLnBrk="1" hangingPunct="1">
              <a:lnSpc>
                <a:spcPts val="3000"/>
              </a:lnSpc>
            </a:pPr>
            <a:r>
              <a:rPr lang="en-US" altLang="zh-CN" sz="3200" b="1" dirty="0"/>
              <a:t>……</a:t>
            </a:r>
          </a:p>
        </p:txBody>
      </p:sp>
      <p:sp>
        <p:nvSpPr>
          <p:cNvPr id="43013" name="文本框 4">
            <a:extLst>
              <a:ext uri="{FF2B5EF4-FFF2-40B4-BE49-F238E27FC236}">
                <a16:creationId xmlns:a16="http://schemas.microsoft.com/office/drawing/2014/main" id="{87D2C683-ACFD-2AD5-B63D-F308BF7F9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805" y="1546225"/>
            <a:ext cx="677108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</a:rPr>
              <a:t>天狗（节选）</a:t>
            </a:r>
          </a:p>
        </p:txBody>
      </p:sp>
    </p:spTree>
  </p:cSld>
  <p:clrMapOvr>
    <a:masterClrMapping/>
  </p:clrMapOvr>
  <p:transition spd="slow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内容占位符 2">
            <a:extLst>
              <a:ext uri="{FF2B5EF4-FFF2-40B4-BE49-F238E27FC236}">
                <a16:creationId xmlns:a16="http://schemas.microsoft.com/office/drawing/2014/main" id="{53232F7A-0948-36FF-4216-DD059D7D760E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2133600" y="1371601"/>
            <a:ext cx="8153400" cy="4975225"/>
          </a:xfrm>
        </p:spPr>
        <p:txBody>
          <a:bodyPr/>
          <a:lstStyle/>
          <a:p>
            <a:pPr eaLnBrk="1" hangingPunct="1"/>
            <a:r>
              <a:rPr lang="zh-CN" altLang="en-US" sz="4000">
                <a:solidFill>
                  <a:srgbClr val="FF0000"/>
                </a:solidFill>
              </a:rPr>
              <a:t>五四运动</a:t>
            </a:r>
          </a:p>
          <a:p>
            <a:pPr eaLnBrk="1" hangingPunct="1"/>
            <a:r>
              <a:rPr lang="zh-CN" altLang="en-US" sz="4000">
                <a:solidFill>
                  <a:srgbClr val="FF0000"/>
                </a:solidFill>
              </a:rPr>
              <a:t>白话文运动</a:t>
            </a:r>
            <a:endParaRPr lang="zh-CN" altLang="en-US" sz="4000"/>
          </a:p>
          <a:p>
            <a:pPr eaLnBrk="1" hangingPunct="1"/>
            <a:r>
              <a:rPr lang="zh-CN" altLang="en-US" sz="4000">
                <a:solidFill>
                  <a:srgbClr val="FF0000"/>
                </a:solidFill>
              </a:rPr>
              <a:t>新诗</a:t>
            </a:r>
            <a:endParaRPr lang="zh-CN" altLang="en-US" sz="4000"/>
          </a:p>
        </p:txBody>
      </p:sp>
    </p:spTree>
  </p:cSld>
  <p:clrMapOvr>
    <a:masterClrMapping/>
  </p:clrMapOvr>
  <p:transition spd="slow"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18433">
            <a:extLst>
              <a:ext uri="{FF2B5EF4-FFF2-40B4-BE49-F238E27FC236}">
                <a16:creationId xmlns:a16="http://schemas.microsoft.com/office/drawing/2014/main" id="{C28856CE-5F52-7305-6CBA-9920AEA69450}"/>
              </a:ext>
            </a:extLst>
          </p:cNvPr>
          <p:cNvSpPr>
            <a:spLocks noGrp="1" noRot="1"/>
          </p:cNvSpPr>
          <p:nvPr>
            <p:ph type="title" idx="4294967295"/>
          </p:nvPr>
        </p:nvSpPr>
        <p:spPr>
          <a:xfrm>
            <a:off x="0" y="0"/>
            <a:ext cx="1152525" cy="765175"/>
          </a:xfrm>
          <a:ln>
            <a:miter/>
          </a:ln>
        </p:spPr>
        <p:txBody>
          <a:bodyPr/>
          <a:lstStyle/>
          <a:p>
            <a:pPr algn="l" eaLnBrk="1" hangingPunct="1">
              <a:buClr>
                <a:srgbClr val="000000"/>
              </a:buClr>
              <a:defRPr/>
            </a:pPr>
            <a:r>
              <a:rPr lang="zh-CN" altLang="en-US" sz="36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评价</a:t>
            </a:r>
          </a:p>
        </p:txBody>
      </p:sp>
      <p:sp>
        <p:nvSpPr>
          <p:cNvPr id="7170" name="文本占位符 18434">
            <a:extLst>
              <a:ext uri="{FF2B5EF4-FFF2-40B4-BE49-F238E27FC236}">
                <a16:creationId xmlns:a16="http://schemas.microsoft.com/office/drawing/2014/main" id="{4C36FA5B-4989-8725-7DB1-DBD8A2131BEE}"/>
              </a:ext>
            </a:extLst>
          </p:cNvPr>
          <p:cNvSpPr>
            <a:spLocks noGrp="1" noRot="1"/>
          </p:cNvSpPr>
          <p:nvPr>
            <p:ph type="body" idx="4294967295"/>
          </p:nvPr>
        </p:nvSpPr>
        <p:spPr>
          <a:xfrm>
            <a:off x="0" y="1052513"/>
            <a:ext cx="11640616" cy="5545137"/>
          </a:xfrm>
          <a:ln>
            <a:miter/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en-US" noProof="1">
                <a:effectLst>
                  <a:outerShdw blurRad="38100" dist="38100" dir="2700000">
                    <a:srgbClr val="C0C0C0"/>
                  </a:outerShdw>
                </a:effectLst>
              </a:rPr>
              <a:t>          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“</a:t>
            </a:r>
            <a:r>
              <a:rPr lang="zh-CN" altLang="en-US" b="1" noProof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鲁迅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自称是革命军马前卒，</a:t>
            </a:r>
            <a:r>
              <a:rPr lang="zh-CN" altLang="en-US" b="1" noProof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郭沫若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就是革命队伍中人。</a:t>
            </a:r>
            <a:r>
              <a:rPr lang="zh-CN" altLang="en-US" b="1" noProof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鲁迅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是新文化运动的导师，</a:t>
            </a:r>
            <a:r>
              <a:rPr lang="zh-CN" altLang="en-US" b="1" noProof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郭沫若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便是新文化运动的主将。</a:t>
            </a:r>
            <a:r>
              <a:rPr lang="zh-CN" altLang="en-US" b="1" noProof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鲁迅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如果是将没有路的路开辟出来的先锋，</a:t>
            </a:r>
            <a:r>
              <a:rPr lang="zh-CN" altLang="en-US" b="1" noProof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郭沫若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便是带着大家一道前进的向导。”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               </a:t>
            </a:r>
            <a:r>
              <a:rPr lang="en-US" altLang="zh-CN" b="1" noProof="1">
                <a:effectLst>
                  <a:outerShdw blurRad="38100" dist="38100" dir="2700000">
                    <a:srgbClr val="C0C0C0"/>
                  </a:outerShdw>
                </a:effectLst>
              </a:rPr>
              <a:t>——</a:t>
            </a:r>
            <a:r>
              <a:rPr lang="zh-CN" altLang="en-US" b="1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周恩来</a:t>
            </a:r>
            <a:r>
              <a:rPr lang="zh-CN" altLang="en-US" b="1" noProof="1">
                <a:effectLst>
                  <a:outerShdw blurRad="38100" dist="38100" dir="2700000">
                    <a:srgbClr val="C0C0C0"/>
                  </a:outerShdw>
                </a:effectLst>
              </a:rPr>
              <a:t>（对鲁迅和郭沫若的革命作         用和文学成绩的形象概括）</a:t>
            </a:r>
          </a:p>
          <a:p>
            <a:pPr eaLnBrk="1" hangingPunct="1">
              <a:lnSpc>
                <a:spcPct val="150000"/>
              </a:lnSpc>
              <a:defRPr/>
            </a:pPr>
            <a:endParaRPr lang="zh-CN" altLang="en-US" b="1" noProof="1"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zh-CN" altLang="en-US" b="1" noProof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文本框 1">
            <a:extLst>
              <a:ext uri="{FF2B5EF4-FFF2-40B4-BE49-F238E27FC236}">
                <a16:creationId xmlns:a16="http://schemas.microsoft.com/office/drawing/2014/main" id="{3B6E0517-C46C-1201-D00B-2E01145D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472" y="836712"/>
            <a:ext cx="7596188" cy="330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3600" b="1" dirty="0"/>
              <a:t>淡抹浓妆务入时，两朝恩遇鬓垂丝。曾经招对趋前席，又见讴歌和口词。好古既能剽甲骨，厚今何苦注毛诗。民间疾苦分明在，辜负先生笔一枝。</a:t>
            </a:r>
          </a:p>
        </p:txBody>
      </p:sp>
      <p:sp>
        <p:nvSpPr>
          <p:cNvPr id="28675" name="文本框 2">
            <a:extLst>
              <a:ext uri="{FF2B5EF4-FFF2-40B4-BE49-F238E27FC236}">
                <a16:creationId xmlns:a16="http://schemas.microsoft.com/office/drawing/2014/main" id="{FAB1A61F-9C00-AE71-384A-B39CF75C5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537075"/>
            <a:ext cx="47625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/>
              <a:t>——</a:t>
            </a:r>
            <a:r>
              <a:rPr lang="zh-CN" altLang="en-US" sz="2800" b="1" dirty="0"/>
              <a:t>梁漱溟评价郭沫若</a:t>
            </a:r>
          </a:p>
        </p:txBody>
      </p:sp>
    </p:spTree>
  </p:cSld>
  <p:clrMapOvr>
    <a:masterClrMapping/>
  </p:clrMapOvr>
  <p:transition spd="slow"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框 1">
            <a:extLst>
              <a:ext uri="{FF2B5EF4-FFF2-40B4-BE49-F238E27FC236}">
                <a16:creationId xmlns:a16="http://schemas.microsoft.com/office/drawing/2014/main" id="{DB75E11A-3F9F-974A-B2AB-2D9C8EDD9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231775"/>
            <a:ext cx="11305256" cy="642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rgbClr val="FF0000"/>
                </a:solidFill>
                <a:latin typeface="苏新诗柳楷简" charset="-122"/>
                <a:ea typeface="苏新诗柳楷简" charset="-122"/>
              </a:rPr>
              <a:t>看一个人如何，关键看他在风口浪尖上的选择</a:t>
            </a:r>
            <a:endParaRPr lang="zh-CN" altLang="en-US" sz="2400" dirty="0">
              <a:latin typeface="苏新诗柳楷简" charset="-122"/>
              <a:ea typeface="苏新诗柳楷简" charset="-122"/>
            </a:endParaRPr>
          </a:p>
          <a:p>
            <a:pPr eaLnBrk="1" hangingPunct="1"/>
            <a:endParaRPr lang="zh-CN" altLang="en-US" sz="2400" dirty="0">
              <a:latin typeface="苏新诗柳楷简" charset="-122"/>
              <a:ea typeface="苏新诗柳楷简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latin typeface="苏新诗柳楷简" charset="-122"/>
                <a:ea typeface="苏新诗柳楷简" charset="-122"/>
              </a:rPr>
              <a:t>1927年，白色恐怖最高潮的时期，时任国民党政治部中将副主任的郭沫若，放弃高官厚禄，毅然加入中国共产党，发表文章《请看今日之蒋介石》，痛批蒋介石“背叛国家，背叛人民，背叛革命”，随后被通缉。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latin typeface="苏新诗柳楷简" charset="-122"/>
                <a:ea typeface="苏新诗柳楷简" charset="-122"/>
              </a:rPr>
              <a:t>同年，郭沫若前往江西，参与了著名的南昌起义，被蒋介石悬赏五万银元。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latin typeface="苏新诗柳楷简" charset="-122"/>
                <a:ea typeface="苏新诗柳楷简" charset="-122"/>
              </a:rPr>
              <a:t>1937年7月，抗战爆发，郭沫若立即回国，组织了声势浩大的武汉抗战文化运动，发动一切力量宣传抗战，创作了大量鼓舞士气民心的作品，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latin typeface="苏新诗柳楷简" charset="-122"/>
                <a:ea typeface="苏新诗柳楷简" charset="-122"/>
              </a:rPr>
              <a:t>1945年飞机在东京撒下的劝降材料也是郭沫若写的。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latin typeface="苏新诗柳楷简" charset="-122"/>
                <a:ea typeface="苏新诗柳楷简" charset="-122"/>
              </a:rPr>
              <a:t>建国之前的郭沫若，算得上爱国人士楷模，货真价实的革命家。建国后，郭沫若牵头组织创办了中国科学院和中国科学技术大学，为建国后的人文社科发展和高等教育有着不可磨灭的贡献。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8961636-F0E4-6B65-3D39-22779902A123}"/>
              </a:ext>
            </a:extLst>
          </p:cNvPr>
          <p:cNvSpPr txBox="1"/>
          <p:nvPr/>
        </p:nvSpPr>
        <p:spPr>
          <a:xfrm>
            <a:off x="551384" y="420580"/>
            <a:ext cx="10729192" cy="6016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noProof="1">
                <a:solidFill>
                  <a:srgbClr val="0000FF"/>
                </a:solidFill>
              </a:rPr>
              <a:t>郭沫若在中国文学史上的地位</a:t>
            </a:r>
            <a:endParaRPr lang="zh-CN" altLang="en-US" sz="3200" b="1" noProof="1">
              <a:solidFill>
                <a:srgbClr val="0000FF"/>
              </a:solidFill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altLang="zh-CN" sz="3200" noProof="1"/>
              <a:t>1.</a:t>
            </a:r>
            <a:r>
              <a:rPr lang="zh-CN" altLang="en-US" sz="3200" noProof="1"/>
              <a:t>中国新诗的奠基者。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zh-CN" altLang="en-US" sz="3200" noProof="1"/>
              <a:t>代表作：《天狗》《凤凰涅槃》《炉中煤》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zh-CN" altLang="en-US" sz="3200" noProof="1"/>
              <a:t>              《地球，我的母亲！》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3200" noProof="1"/>
              <a:t>2.</a:t>
            </a:r>
            <a:r>
              <a:rPr lang="zh-CN" altLang="en-US" sz="3200" noProof="1"/>
              <a:t>中国历史剧的开创者和奠基者之一。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3200" noProof="1"/>
              <a:t>代表作：《屈原》《虎符》《棠棣之花》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3200" noProof="1"/>
              <a:t>              《王昭君》     《蔡文姬》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3200" noProof="1"/>
              <a:t>3.</a:t>
            </a:r>
            <a:r>
              <a:rPr lang="zh-CN" altLang="en-US" sz="3200" noProof="1"/>
              <a:t>在甲骨文、金文研究方面，有原创性的贡献。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>
            <a:extLst>
              <a:ext uri="{FF2B5EF4-FFF2-40B4-BE49-F238E27FC236}">
                <a16:creationId xmlns:a16="http://schemas.microsoft.com/office/drawing/2014/main" id="{29512212-DC05-C381-FA6C-F76BF46A5C1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213101" y="403225"/>
            <a:ext cx="5140325" cy="1289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b="1" dirty="0">
                <a:solidFill>
                  <a:srgbClr val="FF0000"/>
                </a:solidFill>
              </a:rPr>
              <a:t>分析意象</a:t>
            </a:r>
            <a:br>
              <a:rPr lang="zh-CN" altLang="en-US" b="1" dirty="0">
                <a:solidFill>
                  <a:srgbClr val="FF0000"/>
                </a:solidFill>
              </a:rPr>
            </a:b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3E7F32-8E0F-AB1B-BA51-F52E946578D9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490675" y="1692275"/>
            <a:ext cx="10585176" cy="4498975"/>
          </a:xfrm>
        </p:spPr>
        <p:txBody>
          <a:bodyPr/>
          <a:lstStyle/>
          <a:p>
            <a:pPr eaLnBrk="1" hangingPunct="1"/>
            <a:r>
              <a:rPr lang="zh-CN" altLang="en-US" b="1" dirty="0">
                <a:solidFill>
                  <a:srgbClr val="0000FF"/>
                </a:solidFill>
              </a:rPr>
              <a:t>全诗7节，都涉及哪些意象？这些意象具有怎样的特点？</a:t>
            </a:r>
          </a:p>
          <a:p>
            <a:pPr eaLnBrk="1" hangingPunct="1"/>
            <a:endParaRPr lang="zh-CN" altLang="en-US" b="1" dirty="0">
              <a:solidFill>
                <a:srgbClr val="0000FF"/>
              </a:solidFill>
            </a:endParaRPr>
          </a:p>
          <a:p>
            <a:pPr eaLnBrk="1" hangingPunct="1"/>
            <a:endParaRPr lang="zh-CN" altLang="en-US" b="1" dirty="0">
              <a:solidFill>
                <a:srgbClr val="0000FF"/>
              </a:solidFill>
            </a:endParaRPr>
          </a:p>
          <a:p>
            <a:pPr eaLnBrk="1" hangingPunct="1"/>
            <a:endParaRPr lang="zh-CN" altLang="en-US" b="1" dirty="0"/>
          </a:p>
          <a:p>
            <a:pPr eaLnBrk="1" hangingPunct="1"/>
            <a:r>
              <a:rPr lang="zh-CN" altLang="en-US" b="1" dirty="0">
                <a:solidFill>
                  <a:srgbClr val="0000FF"/>
                </a:solidFill>
              </a:rPr>
              <a:t>这些意象都是写实的吗？</a:t>
            </a:r>
            <a:endParaRPr lang="zh-CN" altLang="en-US" b="1" dirty="0"/>
          </a:p>
          <a:p>
            <a:pPr eaLnBrk="1" hangingPunct="1"/>
            <a:endParaRPr lang="zh-CN" altLang="en-US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BBFAE4A-114B-FE5A-5DCE-927D3A45F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2044005"/>
            <a:ext cx="928903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/>
              <a:t>白云、北冰洋、太平洋、洪涛、我、力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/>
              <a:t>宏大、阔远、壮丽、雄奇、气势磅礴</a:t>
            </a:r>
          </a:p>
          <a:p>
            <a:pPr eaLnBrk="1" hangingPunct="1"/>
            <a:endParaRPr lang="zh-CN" altLang="en-US" sz="28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CC72EAD-D02A-0B1B-1671-522655E46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4474468"/>
            <a:ext cx="62309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 dirty="0"/>
              <a:t>以写景为基础，再展开想像。</a:t>
            </a:r>
          </a:p>
          <a:p>
            <a:pPr eaLnBrk="1" hangingPunct="1"/>
            <a:endParaRPr lang="zh-CN" altLang="en-US" sz="2800" b="1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>
            <a:extLst>
              <a:ext uri="{FF2B5EF4-FFF2-40B4-BE49-F238E27FC236}">
                <a16:creationId xmlns:a16="http://schemas.microsoft.com/office/drawing/2014/main" id="{76720D6E-F40D-A7E5-B2D2-0860E6649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692696"/>
            <a:ext cx="11377264" cy="451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你觉得作者的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情感浓烈</a:t>
            </a:r>
            <a:r>
              <a:rPr lang="zh-CN" altLang="en-US" sz="2800" b="1" dirty="0">
                <a:latin typeface="宋体" panose="02010600030101010101" pitchFamily="2" charset="-122"/>
              </a:rPr>
              <a:t>吗？怎样做到的？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提示：修辞方面、句式方面、标点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Calibri" panose="020F0502020204030204" pitchFamily="34" charset="0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运用排比的句式</a:t>
            </a:r>
            <a:r>
              <a:rPr lang="zh-CN" altLang="en-US" sz="2800" b="1" dirty="0">
                <a:latin typeface="宋体" panose="02010600030101010101" pitchFamily="2" charset="-122"/>
              </a:rPr>
              <a:t>，热烈歌颂了“不断的毁坏”“不断的创造”的力量，反映了“五四”时期人民那种奋起直追、高扬个性、改变国家现状的强烈愿望，具有振聋发聩的艺术力量。（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象征、拟人</a:t>
            </a:r>
            <a:r>
              <a:rPr lang="zh-CN" altLang="en-US" sz="2800" b="1" dirty="0">
                <a:latin typeface="宋体" panose="02010600030101010101" pitchFamily="2" charset="-122"/>
              </a:rPr>
              <a:t>）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运用叠词“啊啊”</a:t>
            </a:r>
            <a:r>
              <a:rPr lang="zh-CN" altLang="en-US" sz="2800" b="1" dirty="0">
                <a:latin typeface="宋体" panose="02010600030101010101" pitchFamily="2" charset="-122"/>
              </a:rPr>
              <a:t>，运用“力哟</a:t>
            </a:r>
            <a:r>
              <a:rPr lang="en-US" altLang="zh-CN" sz="2800" b="1" dirty="0">
                <a:latin typeface="Calibri" panose="020F0502020204030204" pitchFamily="34" charset="0"/>
              </a:rPr>
              <a:t>!</a:t>
            </a:r>
            <a:r>
              <a:rPr lang="zh-CN" altLang="en-US" sz="2800" b="1" dirty="0">
                <a:latin typeface="宋体" panose="02010600030101010101" pitchFamily="2" charset="-122"/>
              </a:rPr>
              <a:t>力哟</a:t>
            </a:r>
            <a:r>
              <a:rPr lang="en-US" altLang="zh-CN" sz="2800" b="1" dirty="0">
                <a:latin typeface="Calibri" panose="020F0502020204030204" pitchFamily="34" charset="0"/>
              </a:rPr>
              <a:t>!</a:t>
            </a:r>
            <a:r>
              <a:rPr lang="zh-CN" altLang="en-US" sz="2800" b="1" dirty="0">
                <a:latin typeface="宋体" panose="02010600030101010101" pitchFamily="2" charset="-122"/>
              </a:rPr>
              <a:t>＂这一反复手法，直抒胸臆，抒写对“力”的赞叹，增强艺术感染力。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文本框 1">
            <a:extLst>
              <a:ext uri="{FF2B5EF4-FFF2-40B4-BE49-F238E27FC236}">
                <a16:creationId xmlns:a16="http://schemas.microsoft.com/office/drawing/2014/main" id="{9B2798B0-79D0-D88A-764D-EA5C27FFB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980728"/>
            <a:ext cx="11161240" cy="49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（</a:t>
            </a:r>
            <a:r>
              <a:rPr lang="en-US" altLang="zh-CN" sz="3600" b="1" dirty="0">
                <a:latin typeface="Tahoma" panose="020B0604030504040204" pitchFamily="34" charset="0"/>
                <a:sym typeface="宋体" panose="02010600030101010101" pitchFamily="2" charset="-122"/>
              </a:rPr>
              <a:t>3</a:t>
            </a: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）</a:t>
            </a:r>
            <a:r>
              <a:rPr lang="zh-CN" altLang="en-US" sz="3600" b="1" dirty="0">
                <a:solidFill>
                  <a:srgbClr val="C00000"/>
                </a:solidFill>
                <a:latin typeface="Tahoma" panose="020B0604030504040204" pitchFamily="34" charset="0"/>
                <a:sym typeface="宋体" panose="02010600030101010101" pitchFamily="2" charset="-122"/>
              </a:rPr>
              <a:t>句式自由，节奏鲜明</a:t>
            </a: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。</a:t>
            </a:r>
            <a:r>
              <a:rPr lang="en-US" altLang="zh-CN" sz="3600" b="1" dirty="0">
                <a:latin typeface="Tahoma" panose="020B0604030504040204" pitchFamily="34" charset="0"/>
                <a:sym typeface="宋体" panose="02010600030101010101" pitchFamily="2" charset="-122"/>
              </a:rPr>
              <a:t>《</a:t>
            </a: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立在地球边上放号</a:t>
            </a:r>
            <a:r>
              <a:rPr lang="en-US" altLang="zh-CN" sz="3600" b="1" dirty="0">
                <a:latin typeface="Tahoma" panose="020B0604030504040204" pitchFamily="34" charset="0"/>
                <a:sym typeface="宋体" panose="02010600030101010101" pitchFamily="2" charset="-122"/>
              </a:rPr>
              <a:t>》</a:t>
            </a: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是一首自由体新诗。这首诗采用了不受束缚的自由句式，具有极为鲜明、强烈的节奏感。诗中最短的诗句只有两个字，最长的诗句则达</a:t>
            </a:r>
            <a:r>
              <a:rPr lang="en-US" altLang="zh-CN" sz="3600" b="1" dirty="0">
                <a:latin typeface="Tahoma" panose="020B0604030504040204" pitchFamily="34" charset="0"/>
                <a:sym typeface="宋体" panose="02010600030101010101" pitchFamily="2" charset="-122"/>
              </a:rPr>
              <a:t>20</a:t>
            </a: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字以上。长短句式随着情感的变化而变化，自由、奔放没有约束。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（</a:t>
            </a:r>
            <a:r>
              <a:rPr lang="en-US" altLang="zh-CN" sz="3600" b="1" dirty="0">
                <a:latin typeface="Tahoma" panose="020B0604030504040204" pitchFamily="34" charset="0"/>
                <a:sym typeface="宋体" panose="02010600030101010101" pitchFamily="2" charset="-122"/>
              </a:rPr>
              <a:t>4</a:t>
            </a:r>
            <a:r>
              <a:rPr lang="zh-CN" altLang="en-US" sz="3600" b="1" dirty="0">
                <a:latin typeface="Tahoma" panose="020B0604030504040204" pitchFamily="34" charset="0"/>
                <a:sym typeface="宋体" panose="02010600030101010101" pitchFamily="2" charset="-122"/>
              </a:rPr>
              <a:t>）</a:t>
            </a:r>
            <a:r>
              <a:rPr lang="zh-CN" altLang="en-US" sz="3600" b="1" dirty="0">
                <a:solidFill>
                  <a:srgbClr val="C00000"/>
                </a:solidFill>
                <a:latin typeface="Tahoma" panose="020B0604030504040204" pitchFamily="34" charset="0"/>
                <a:sym typeface="宋体" panose="02010600030101010101" pitchFamily="2" charset="-122"/>
              </a:rPr>
              <a:t>叹号的使用</a:t>
            </a:r>
          </a:p>
        </p:txBody>
      </p:sp>
    </p:spTree>
  </p:cSld>
  <p:clrMapOvr>
    <a:masterClrMapping/>
  </p:clrMapOvr>
  <p:transition spd="slow">
    <p:pull dir="ru"/>
  </p:transition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Pages>0</Pages>
  <Words>766</Words>
  <Characters>0</Characters>
  <Application>Microsoft Office PowerPoint</Application>
  <DocSecurity>0</DocSecurity>
  <PresentationFormat>宽屏</PresentationFormat>
  <Lines>0</Lines>
  <Paragraphs>72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宋体</vt:lpstr>
      <vt:lpstr>苏新诗柳楷简</vt:lpstr>
      <vt:lpstr>Arial</vt:lpstr>
      <vt:lpstr>Calibri</vt:lpstr>
      <vt:lpstr>Calibri Light</vt:lpstr>
      <vt:lpstr>Tahoma</vt:lpstr>
      <vt:lpstr>Wingdings</vt:lpstr>
      <vt:lpstr>Office 主题​​</vt:lpstr>
      <vt:lpstr>  立在地球边上放号</vt:lpstr>
      <vt:lpstr>PowerPoint 演示文稿</vt:lpstr>
      <vt:lpstr>评价</vt:lpstr>
      <vt:lpstr>PowerPoint 演示文稿</vt:lpstr>
      <vt:lpstr>PowerPoint 演示文稿</vt:lpstr>
      <vt:lpstr>PowerPoint 演示文稿</vt:lpstr>
      <vt:lpstr>分析意象 </vt:lpstr>
      <vt:lpstr>PowerPoint 演示文稿</vt:lpstr>
      <vt:lpstr>PowerPoint 演示文稿</vt:lpstr>
      <vt:lpstr>PowerPoint 演示文稿</vt:lpstr>
    </vt:vector>
  </TitlesOfParts>
  <Manager/>
  <Company>Chongqing Sky-Electron Network Technology Co.,Ltd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《立在地球边上放号》</dc:title>
  <dc:subject/>
  <dc:creator>LiangQiang</dc:creator>
  <cp:keywords/>
  <dc:description/>
  <cp:lastModifiedBy>振 群</cp:lastModifiedBy>
  <cp:revision>25</cp:revision>
  <dcterms:created xsi:type="dcterms:W3CDTF">2005-03-28T10:16:17Z</dcterms:created>
  <dcterms:modified xsi:type="dcterms:W3CDTF">2024-09-09T11:28:56Z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